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532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BCDC71-736C-430D-B002-1DCEB548B6B2}" type="datetimeFigureOut">
              <a:rPr lang="en-US" smtClean="0"/>
              <a:pPr/>
              <a:t>9/15/2013</a:t>
            </a:fld>
            <a:endParaRPr lang="en-US"/>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E831CF-35E0-43F5-BE93-D34E34A4697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youtube.com/watch?v=jY_inLT4Uq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verkkouutiset.fi/kotimaa/eurobarometri%20identiteetti-7986"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youtube.com/watch?v=g-NJNSBNsy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youtube.com/watch?v=HN_wy8KlXP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dirty="0" smtClean="0">
                <a:hlinkClick r:id="rId3"/>
              </a:rPr>
              <a:t>http://www.youtube.com/watch?v=jY_inLT4UqE</a:t>
            </a:r>
            <a:endParaRPr lang="en-US" dirty="0"/>
          </a:p>
        </p:txBody>
      </p:sp>
      <p:sp>
        <p:nvSpPr>
          <p:cNvPr id="4" name="Symbol zastępczy numeru slajdu 3"/>
          <p:cNvSpPr>
            <a:spLocks noGrp="1"/>
          </p:cNvSpPr>
          <p:nvPr>
            <p:ph type="sldNum" sz="quarter" idx="10"/>
          </p:nvPr>
        </p:nvSpPr>
        <p:spPr/>
        <p:txBody>
          <a:bodyPr/>
          <a:lstStyle/>
          <a:p>
            <a:fld id="{F3E831CF-35E0-43F5-BE93-D34E34A4697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F3E831CF-35E0-43F5-BE93-D34E34A4697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dirty="0" smtClean="0">
                <a:hlinkClick r:id="rId3"/>
              </a:rPr>
              <a:t>http://www.verkkouutiset.fi/kotimaa/eurobarometri%20identiteetti-7986</a:t>
            </a:r>
            <a:endParaRPr lang="en-US" dirty="0"/>
          </a:p>
        </p:txBody>
      </p:sp>
      <p:sp>
        <p:nvSpPr>
          <p:cNvPr id="4" name="Symbol zastępczy numeru slajdu 3"/>
          <p:cNvSpPr>
            <a:spLocks noGrp="1"/>
          </p:cNvSpPr>
          <p:nvPr>
            <p:ph type="sldNum" sz="quarter" idx="10"/>
          </p:nvPr>
        </p:nvSpPr>
        <p:spPr/>
        <p:txBody>
          <a:bodyPr/>
          <a:lstStyle/>
          <a:p>
            <a:fld id="{F3E831CF-35E0-43F5-BE93-D34E34A46972}"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F3E831CF-35E0-43F5-BE93-D34E34A46972}"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F3E831CF-35E0-43F5-BE93-D34E34A46972}"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F3E831CF-35E0-43F5-BE93-D34E34A46972}"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en-US" dirty="0" smtClean="0">
                <a:hlinkClick r:id="rId3"/>
              </a:rPr>
              <a:t>http://www.youtube.com/watch?v=g-NJNSBNsyk</a:t>
            </a:r>
            <a:endParaRPr lang="en-US" dirty="0"/>
          </a:p>
        </p:txBody>
      </p:sp>
      <p:sp>
        <p:nvSpPr>
          <p:cNvPr id="4" name="Symbol zastępczy numeru slajdu 3"/>
          <p:cNvSpPr>
            <a:spLocks noGrp="1"/>
          </p:cNvSpPr>
          <p:nvPr>
            <p:ph type="sldNum" sz="quarter" idx="10"/>
          </p:nvPr>
        </p:nvSpPr>
        <p:spPr/>
        <p:txBody>
          <a:bodyPr/>
          <a:lstStyle/>
          <a:p>
            <a:fld id="{F3E831CF-35E0-43F5-BE93-D34E34A46972}"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lvl="4">
              <a:buFontTx/>
              <a:buNone/>
            </a:pPr>
            <a:endParaRPr lang="en-US" dirty="0"/>
          </a:p>
        </p:txBody>
      </p:sp>
      <p:sp>
        <p:nvSpPr>
          <p:cNvPr id="4" name="Symbol zastępczy numeru slajdu 3"/>
          <p:cNvSpPr>
            <a:spLocks noGrp="1"/>
          </p:cNvSpPr>
          <p:nvPr>
            <p:ph type="sldNum" sz="quarter" idx="10"/>
          </p:nvPr>
        </p:nvSpPr>
        <p:spPr/>
        <p:txBody>
          <a:bodyPr/>
          <a:lstStyle/>
          <a:p>
            <a:fld id="{F3E831CF-35E0-43F5-BE93-D34E34A4697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F3E831CF-35E0-43F5-BE93-D34E34A4697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buFontTx/>
              <a:buChar char="-"/>
            </a:pPr>
            <a:endParaRPr lang="en-US" dirty="0"/>
          </a:p>
        </p:txBody>
      </p:sp>
      <p:sp>
        <p:nvSpPr>
          <p:cNvPr id="4" name="Symbol zastępczy numeru slajdu 3"/>
          <p:cNvSpPr>
            <a:spLocks noGrp="1"/>
          </p:cNvSpPr>
          <p:nvPr>
            <p:ph type="sldNum" sz="quarter" idx="10"/>
          </p:nvPr>
        </p:nvSpPr>
        <p:spPr/>
        <p:txBody>
          <a:bodyPr/>
          <a:lstStyle/>
          <a:p>
            <a:fld id="{F3E831CF-35E0-43F5-BE93-D34E34A4697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F3E831CF-35E0-43F5-BE93-D34E34A4697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00" b="0" i="1" kern="1200" dirty="0" smtClean="0">
                <a:solidFill>
                  <a:schemeClr val="tx1"/>
                </a:solidFill>
                <a:latin typeface="+mn-lt"/>
                <a:ea typeface="+mn-ea"/>
                <a:cs typeface="+mn-cs"/>
              </a:rPr>
              <a:t>6</a:t>
            </a:r>
            <a:r>
              <a:rPr lang="fi-FI" sz="1200" b="0" i="0" kern="1200" dirty="0" smtClean="0">
                <a:solidFill>
                  <a:schemeClr val="tx1"/>
                </a:solidFill>
                <a:latin typeface="+mn-lt"/>
                <a:ea typeface="+mn-ea"/>
                <a:cs typeface="+mn-cs"/>
              </a:rPr>
              <a:t> He jatkoivat sitten matkaa Frygian ja Galatian halki, sillä Pyhä Henki esti heitä julistamasta sanaa Aasian maakunnassa. </a:t>
            </a:r>
            <a:r>
              <a:rPr lang="fi-FI" sz="1200" b="0" i="1" kern="1200" dirty="0" smtClean="0">
                <a:solidFill>
                  <a:schemeClr val="tx1"/>
                </a:solidFill>
                <a:latin typeface="+mn-lt"/>
                <a:ea typeface="+mn-ea"/>
                <a:cs typeface="+mn-cs"/>
              </a:rPr>
              <a:t>7</a:t>
            </a:r>
            <a:r>
              <a:rPr lang="fi-FI" sz="1200" b="0" i="0" kern="1200" dirty="0" smtClean="0">
                <a:solidFill>
                  <a:schemeClr val="tx1"/>
                </a:solidFill>
                <a:latin typeface="+mn-lt"/>
                <a:ea typeface="+mn-ea"/>
                <a:cs typeface="+mn-cs"/>
              </a:rPr>
              <a:t> Mysian puolelle tultuaan he yrittivät lähteä Bityniaan, mutta Jeesuksen Henki ei sallinut sitä, </a:t>
            </a:r>
            <a:r>
              <a:rPr lang="fi-FI" sz="1200" b="0" i="1" kern="1200" dirty="0" smtClean="0">
                <a:solidFill>
                  <a:schemeClr val="tx1"/>
                </a:solidFill>
                <a:latin typeface="+mn-lt"/>
                <a:ea typeface="+mn-ea"/>
                <a:cs typeface="+mn-cs"/>
              </a:rPr>
              <a:t>8</a:t>
            </a:r>
            <a:r>
              <a:rPr lang="fi-FI" sz="1200" b="0" i="0" kern="1200" dirty="0" smtClean="0">
                <a:solidFill>
                  <a:schemeClr val="tx1"/>
                </a:solidFill>
                <a:latin typeface="+mn-lt"/>
                <a:ea typeface="+mn-ea"/>
                <a:cs typeface="+mn-cs"/>
              </a:rPr>
              <a:t> ja niin he kulkivat Mysian kautta ja tulivat Troakseen.</a:t>
            </a:r>
            <a:r>
              <a:rPr lang="fi-FI" sz="1200" b="0" i="1" kern="1200" dirty="0" smtClean="0">
                <a:solidFill>
                  <a:schemeClr val="tx1"/>
                </a:solidFill>
                <a:latin typeface="+mn-lt"/>
                <a:ea typeface="+mn-ea"/>
                <a:cs typeface="+mn-cs"/>
              </a:rPr>
              <a:t>9</a:t>
            </a:r>
            <a:r>
              <a:rPr lang="fi-FI" sz="1200" b="0" i="0" kern="1200" dirty="0" smtClean="0">
                <a:solidFill>
                  <a:schemeClr val="tx1"/>
                </a:solidFill>
                <a:latin typeface="+mn-lt"/>
                <a:ea typeface="+mn-ea"/>
                <a:cs typeface="+mn-cs"/>
              </a:rPr>
              <a:t> Yöllä Paavali näki näyn. Makedonialainen mies seisoi hänen edessään ja pyysi: "Tule meren yli tänne Makedoniaan ja auta meitä." </a:t>
            </a:r>
            <a:r>
              <a:rPr lang="fi-FI" sz="1200" b="0" i="1" kern="1200" dirty="0" smtClean="0">
                <a:solidFill>
                  <a:schemeClr val="tx1"/>
                </a:solidFill>
                <a:latin typeface="+mn-lt"/>
                <a:ea typeface="+mn-ea"/>
                <a:cs typeface="+mn-cs"/>
              </a:rPr>
              <a:t>10</a:t>
            </a:r>
            <a:r>
              <a:rPr lang="fi-FI" sz="1200" b="0" i="0" kern="1200" dirty="0" smtClean="0">
                <a:solidFill>
                  <a:schemeClr val="tx1"/>
                </a:solidFill>
                <a:latin typeface="+mn-lt"/>
                <a:ea typeface="+mn-ea"/>
                <a:cs typeface="+mn-cs"/>
              </a:rPr>
              <a:t> Kun Paavali oli nähnyt tämän näyn, me hankkiuduimme heti lähtemään Makedoniaan, sillä ymmärsimme, että Jumala oli kutsunut meidät julistamaan evankeliumia siellä.</a:t>
            </a:r>
          </a:p>
          <a:p>
            <a:r>
              <a:rPr lang="en-US" dirty="0" smtClean="0">
                <a:hlinkClick r:id="rId3"/>
              </a:rPr>
              <a:t>http://www.youtube.com/watch?v=HN_wy8KlXPA</a:t>
            </a:r>
            <a:endParaRPr lang="en-US" dirty="0"/>
          </a:p>
        </p:txBody>
      </p:sp>
      <p:sp>
        <p:nvSpPr>
          <p:cNvPr id="4" name="Symbol zastępczy numeru slajdu 3"/>
          <p:cNvSpPr>
            <a:spLocks noGrp="1"/>
          </p:cNvSpPr>
          <p:nvPr>
            <p:ph type="sldNum" sz="quarter" idx="10"/>
          </p:nvPr>
        </p:nvSpPr>
        <p:spPr/>
        <p:txBody>
          <a:bodyPr/>
          <a:lstStyle/>
          <a:p>
            <a:fld id="{F3E831CF-35E0-43F5-BE93-D34E34A4697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buFontTx/>
              <a:buChar char="-"/>
            </a:pPr>
            <a:endParaRPr lang="fi-FI" baseline="0" dirty="0" smtClean="0"/>
          </a:p>
        </p:txBody>
      </p:sp>
      <p:sp>
        <p:nvSpPr>
          <p:cNvPr id="4" name="Symbol zastępczy numeru slajdu 3"/>
          <p:cNvSpPr>
            <a:spLocks noGrp="1"/>
          </p:cNvSpPr>
          <p:nvPr>
            <p:ph type="sldNum" sz="quarter" idx="10"/>
          </p:nvPr>
        </p:nvSpPr>
        <p:spPr/>
        <p:txBody>
          <a:bodyPr/>
          <a:lstStyle/>
          <a:p>
            <a:fld id="{F3E831CF-35E0-43F5-BE93-D34E34A4697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F3E831CF-35E0-43F5-BE93-D34E34A4697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US" dirty="0"/>
          </a:p>
        </p:txBody>
      </p:sp>
      <p:sp>
        <p:nvSpPr>
          <p:cNvPr id="4" name="Symbol zastępczy numeru slajdu 3"/>
          <p:cNvSpPr>
            <a:spLocks noGrp="1"/>
          </p:cNvSpPr>
          <p:nvPr>
            <p:ph type="sldNum" sz="quarter" idx="10"/>
          </p:nvPr>
        </p:nvSpPr>
        <p:spPr/>
        <p:txBody>
          <a:bodyPr/>
          <a:lstStyle/>
          <a:p>
            <a:fld id="{F3E831CF-35E0-43F5-BE93-D34E34A4697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odtytu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Tytu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l-PL" smtClean="0"/>
              <a:t>Kliknij, aby edytować styl</a:t>
            </a:r>
            <a:endParaRPr kumimoji="0" lang="en-US"/>
          </a:p>
        </p:txBody>
      </p:sp>
      <p:cxnSp>
        <p:nvCxnSpPr>
          <p:cNvPr id="8" name="Łącznik prosty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Łącznik prosty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ymbol zastępczy daty 14"/>
          <p:cNvSpPr>
            <a:spLocks noGrp="1"/>
          </p:cNvSpPr>
          <p:nvPr>
            <p:ph type="dt" sz="half" idx="10"/>
          </p:nvPr>
        </p:nvSpPr>
        <p:spPr/>
        <p:txBody>
          <a:bodyPr/>
          <a:lstStyle/>
          <a:p>
            <a:fld id="{BFB43E03-C0A8-4915-BAC4-D0844B38B3F4}" type="datetimeFigureOut">
              <a:rPr lang="en-US" smtClean="0"/>
              <a:pPr/>
              <a:t>9/15/2013</a:t>
            </a:fld>
            <a:endParaRPr lang="en-US"/>
          </a:p>
        </p:txBody>
      </p:sp>
      <p:sp>
        <p:nvSpPr>
          <p:cNvPr id="16" name="Symbol zastępczy numeru slajdu 15"/>
          <p:cNvSpPr>
            <a:spLocks noGrp="1"/>
          </p:cNvSpPr>
          <p:nvPr>
            <p:ph type="sldNum" sz="quarter" idx="11"/>
          </p:nvPr>
        </p:nvSpPr>
        <p:spPr/>
        <p:txBody>
          <a:bodyPr/>
          <a:lstStyle/>
          <a:p>
            <a:fld id="{93F847EA-FC65-465C-AEC7-4A2F14350F7F}" type="slidenum">
              <a:rPr lang="en-US" smtClean="0"/>
              <a:pPr/>
              <a:t>‹#›</a:t>
            </a:fld>
            <a:endParaRPr lang="en-US"/>
          </a:p>
        </p:txBody>
      </p:sp>
      <p:sp>
        <p:nvSpPr>
          <p:cNvPr id="17" name="Symbol zastępczy stopki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BFB43E03-C0A8-4915-BAC4-D0844B38B3F4}" type="datetimeFigureOut">
              <a:rPr lang="en-US" smtClean="0"/>
              <a:pPr/>
              <a:t>9/15/2013</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93F847EA-FC65-465C-AEC7-4A2F14350F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BFB43E03-C0A8-4915-BAC4-D0844B38B3F4}" type="datetimeFigureOut">
              <a:rPr lang="en-US" smtClean="0"/>
              <a:pPr/>
              <a:t>9/15/2013</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93F847EA-FC65-465C-AEC7-4A2F14350F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524000"/>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4" name="Symbol zastępczy daty 13"/>
          <p:cNvSpPr>
            <a:spLocks noGrp="1"/>
          </p:cNvSpPr>
          <p:nvPr>
            <p:ph type="dt" sz="half" idx="14"/>
          </p:nvPr>
        </p:nvSpPr>
        <p:spPr/>
        <p:txBody>
          <a:bodyPr/>
          <a:lstStyle/>
          <a:p>
            <a:fld id="{BFB43E03-C0A8-4915-BAC4-D0844B38B3F4}" type="datetimeFigureOut">
              <a:rPr lang="en-US" smtClean="0"/>
              <a:pPr/>
              <a:t>9/15/2013</a:t>
            </a:fld>
            <a:endParaRPr lang="en-US"/>
          </a:p>
        </p:txBody>
      </p:sp>
      <p:sp>
        <p:nvSpPr>
          <p:cNvPr id="15" name="Symbol zastępczy numeru slajdu 14"/>
          <p:cNvSpPr>
            <a:spLocks noGrp="1"/>
          </p:cNvSpPr>
          <p:nvPr>
            <p:ph type="sldNum" sz="quarter" idx="15"/>
          </p:nvPr>
        </p:nvSpPr>
        <p:spPr/>
        <p:txBody>
          <a:bodyPr/>
          <a:lstStyle>
            <a:lvl1pPr algn="ctr">
              <a:defRPr/>
            </a:lvl1pPr>
          </a:lstStyle>
          <a:p>
            <a:fld id="{93F847EA-FC65-465C-AEC7-4A2F14350F7F}" type="slidenum">
              <a:rPr lang="en-US" smtClean="0"/>
              <a:pPr/>
              <a:t>‹#›</a:t>
            </a:fld>
            <a:endParaRPr lang="en-US"/>
          </a:p>
        </p:txBody>
      </p:sp>
      <p:sp>
        <p:nvSpPr>
          <p:cNvPr id="16" name="Symbol zastępczy stopki 15"/>
          <p:cNvSpPr>
            <a:spLocks noGrp="1"/>
          </p:cNvSpPr>
          <p:nvPr>
            <p:ph type="ftr" sz="quarter" idx="16"/>
          </p:nvPr>
        </p:nvSpPr>
        <p:spPr/>
        <p:txBody>
          <a:bodyPr/>
          <a:lstStyle/>
          <a:p>
            <a:endParaRPr lang="en-US"/>
          </a:p>
        </p:txBody>
      </p:sp>
      <p:sp>
        <p:nvSpPr>
          <p:cNvPr id="17" name="Tytuł 16"/>
          <p:cNvSpPr>
            <a:spLocks noGrp="1"/>
          </p:cNvSpPr>
          <p:nvPr>
            <p:ph type="title"/>
          </p:nvPr>
        </p:nvSpPr>
        <p:spPr/>
        <p:txBody>
          <a:bodyPr rtlCol="0" anchor="b" anchorCtr="0"/>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BFB43E03-C0A8-4915-BAC4-D0844B38B3F4}" type="datetimeFigureOut">
              <a:rPr lang="en-US" smtClean="0"/>
              <a:pPr/>
              <a:t>9/15/2013</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93F847EA-FC65-465C-AEC7-4A2F14350F7F}" type="slidenum">
              <a:rPr lang="en-US" smtClean="0"/>
              <a:pPr/>
              <a:t>‹#›</a:t>
            </a:fld>
            <a:endParaRPr lang="en-US"/>
          </a:p>
        </p:txBody>
      </p:sp>
      <p:sp>
        <p:nvSpPr>
          <p:cNvPr id="2" name="Tytu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cxnSp>
        <p:nvCxnSpPr>
          <p:cNvPr id="7" name="Łącznik prosty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BFB43E03-C0A8-4915-BAC4-D0844B38B3F4}" type="datetimeFigureOut">
              <a:rPr lang="en-US" smtClean="0"/>
              <a:pPr/>
              <a:t>9/15/2013</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93F847EA-FC65-465C-AEC7-4A2F14350F7F}" type="slidenum">
              <a:rPr lang="en-US" smtClean="0"/>
              <a:pPr/>
              <a:t>‹#›</a:t>
            </a:fld>
            <a:endParaRPr lang="en-US"/>
          </a:p>
        </p:txBody>
      </p:sp>
      <p:sp>
        <p:nvSpPr>
          <p:cNvPr id="2" name="Tytuł 1"/>
          <p:cNvSpPr>
            <a:spLocks noGrp="1"/>
          </p:cNvSpPr>
          <p:nvPr>
            <p:ph type="title"/>
          </p:nvPr>
        </p:nvSpPr>
        <p:spPr/>
        <p:txBody>
          <a:bodyPr/>
          <a:lstStyle/>
          <a:p>
            <a:r>
              <a:rPr kumimoji="0" lang="pl-PL" smtClean="0"/>
              <a:t>Kliknij, aby edytować styl</a:t>
            </a:r>
            <a:endParaRPr kumimoji="0" lang="en-US"/>
          </a:p>
        </p:txBody>
      </p:sp>
      <p:sp>
        <p:nvSpPr>
          <p:cNvPr id="11" name="Symbol zastępczy zawartości 10"/>
          <p:cNvSpPr>
            <a:spLocks noGrp="1"/>
          </p:cNvSpPr>
          <p:nvPr>
            <p:ph sz="half" idx="1"/>
          </p:nvPr>
        </p:nvSpPr>
        <p:spPr>
          <a:xfrm>
            <a:off x="457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9" name="Symbol zastępczy numeru slajdu 8"/>
          <p:cNvSpPr>
            <a:spLocks noGrp="1"/>
          </p:cNvSpPr>
          <p:nvPr>
            <p:ph type="sldNum" sz="quarter" idx="12"/>
          </p:nvPr>
        </p:nvSpPr>
        <p:spPr/>
        <p:txBody>
          <a:bodyPr/>
          <a:lstStyle/>
          <a:p>
            <a:fld id="{93F847EA-FC65-465C-AEC7-4A2F14350F7F}" type="slidenum">
              <a:rPr lang="en-US" smtClean="0"/>
              <a:pPr/>
              <a:t>‹#›</a:t>
            </a:fld>
            <a:endParaRPr lang="en-US"/>
          </a:p>
        </p:txBody>
      </p:sp>
      <p:sp>
        <p:nvSpPr>
          <p:cNvPr id="8" name="Symbol zastępczy stopki 7"/>
          <p:cNvSpPr>
            <a:spLocks noGrp="1"/>
          </p:cNvSpPr>
          <p:nvPr>
            <p:ph type="ftr" sz="quarter" idx="11"/>
          </p:nvPr>
        </p:nvSpPr>
        <p:spPr/>
        <p:txBody>
          <a:bodyPr/>
          <a:lstStyle/>
          <a:p>
            <a:endParaRPr lang="en-US"/>
          </a:p>
        </p:txBody>
      </p:sp>
      <p:sp>
        <p:nvSpPr>
          <p:cNvPr id="7" name="Symbol zastępczy daty 6"/>
          <p:cNvSpPr>
            <a:spLocks noGrp="1"/>
          </p:cNvSpPr>
          <p:nvPr>
            <p:ph type="dt" sz="half" idx="10"/>
          </p:nvPr>
        </p:nvSpPr>
        <p:spPr/>
        <p:txBody>
          <a:bodyPr/>
          <a:lstStyle/>
          <a:p>
            <a:fld id="{BFB43E03-C0A8-4915-BAC4-D0844B38B3F4}" type="datetimeFigureOut">
              <a:rPr lang="en-US" smtClean="0"/>
              <a:pPr/>
              <a:t>9/15/2013</a:t>
            </a:fld>
            <a:endParaRPr lang="en-US"/>
          </a:p>
        </p:txBody>
      </p:sp>
      <p:sp>
        <p:nvSpPr>
          <p:cNvPr id="3" name="Symbol zastępczy teks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32" name="Symbol zastępczy zawartości 31"/>
          <p:cNvSpPr>
            <a:spLocks noGrp="1"/>
          </p:cNvSpPr>
          <p:nvPr>
            <p:ph sz="half" idx="2"/>
          </p:nvPr>
        </p:nvSpPr>
        <p:spPr>
          <a:xfrm>
            <a:off x="457200"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4" name="Symbol zastępczy zawartości 33"/>
          <p:cNvSpPr>
            <a:spLocks noGrp="1"/>
          </p:cNvSpPr>
          <p:nvPr>
            <p:ph sz="quarter" idx="4"/>
          </p:nvPr>
        </p:nvSpPr>
        <p:spPr>
          <a:xfrm>
            <a:off x="4649788"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 name="Tytuł 1"/>
          <p:cNvSpPr>
            <a:spLocks noGrp="1"/>
          </p:cNvSpPr>
          <p:nvPr>
            <p:ph type="title"/>
          </p:nvPr>
        </p:nvSpPr>
        <p:spPr>
          <a:xfrm>
            <a:off x="457200" y="155448"/>
            <a:ext cx="8229600" cy="1143000"/>
          </a:xfrm>
        </p:spPr>
        <p:txBody>
          <a:bodyPr anchor="b" anchorCtr="0"/>
          <a:lstStyle>
            <a:lvl1pPr>
              <a:defRPr/>
            </a:lvl1pPr>
          </a:lstStyle>
          <a:p>
            <a:r>
              <a:rPr kumimoji="0" lang="pl-PL" smtClean="0"/>
              <a:t>Kliknij, aby edytować styl</a:t>
            </a:r>
            <a:endParaRPr kumimoji="0" lang="en-US"/>
          </a:p>
        </p:txBody>
      </p:sp>
      <p:sp>
        <p:nvSpPr>
          <p:cNvPr id="12" name="Symbol zastępczy teks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cxnSp>
        <p:nvCxnSpPr>
          <p:cNvPr id="10" name="Łącznik prosty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Łącznik prosty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BFB43E03-C0A8-4915-BAC4-D0844B38B3F4}" type="datetimeFigureOut">
              <a:rPr lang="en-US" smtClean="0"/>
              <a:pPr/>
              <a:t>9/15/2013</a:t>
            </a:fld>
            <a:endParaRPr lang="en-US"/>
          </a:p>
        </p:txBody>
      </p:sp>
      <p:sp>
        <p:nvSpPr>
          <p:cNvPr id="4" name="Symbol zastępczy stopki 3"/>
          <p:cNvSpPr>
            <a:spLocks noGrp="1"/>
          </p:cNvSpPr>
          <p:nvPr>
            <p:ph type="ftr" sz="quarter" idx="11"/>
          </p:nvPr>
        </p:nvSpPr>
        <p:spPr/>
        <p:txBody>
          <a:bodyPr/>
          <a:lstStyle/>
          <a:p>
            <a:endParaRPr lang="en-US"/>
          </a:p>
        </p:txBody>
      </p:sp>
      <p:sp>
        <p:nvSpPr>
          <p:cNvPr id="5" name="Symbol zastępczy numeru slajdu 4"/>
          <p:cNvSpPr>
            <a:spLocks noGrp="1"/>
          </p:cNvSpPr>
          <p:nvPr>
            <p:ph type="sldNum" sz="quarter" idx="12"/>
          </p:nvPr>
        </p:nvSpPr>
        <p:spPr/>
        <p:txBody>
          <a:bodyPr/>
          <a:lstStyle/>
          <a:p>
            <a:fld id="{93F847EA-FC65-465C-AEC7-4A2F14350F7F}" type="slidenum">
              <a:rPr lang="en-US" smtClean="0"/>
              <a:pPr/>
              <a:t>‹#›</a:t>
            </a:fld>
            <a:endParaRPr lang="en-US"/>
          </a:p>
        </p:txBody>
      </p:sp>
      <p:sp>
        <p:nvSpPr>
          <p:cNvPr id="2" name="Tytuł 1"/>
          <p:cNvSpPr>
            <a:spLocks noGrp="1"/>
          </p:cNvSpPr>
          <p:nvPr>
            <p:ph type="title"/>
          </p:nvPr>
        </p:nvSpPr>
        <p:spPr/>
        <p:txBody>
          <a:bodyPr/>
          <a:lstStyle/>
          <a:p>
            <a:r>
              <a:rPr kumimoji="0" lang="pl-PL" smtClean="0"/>
              <a:t>Kliknij, aby edytować styl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FB43E03-C0A8-4915-BAC4-D0844B38B3F4}" type="datetimeFigureOut">
              <a:rPr lang="en-US" smtClean="0"/>
              <a:pPr/>
              <a:t>9/15/2013</a:t>
            </a:fld>
            <a:endParaRPr lang="en-US"/>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93F847EA-FC65-465C-AEC7-4A2F14350F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9" name="Symbol zastępczy zawartości 28"/>
          <p:cNvSpPr>
            <a:spLocks noGrp="1"/>
          </p:cNvSpPr>
          <p:nvPr>
            <p:ph sz="quarter" idx="1"/>
          </p:nvPr>
        </p:nvSpPr>
        <p:spPr>
          <a:xfrm>
            <a:off x="457200" y="457200"/>
            <a:ext cx="6248400" cy="5715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 name="Symbol zastępczy tekst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31" name="Tytu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8" name="Symbol zastępczy daty 7"/>
          <p:cNvSpPr>
            <a:spLocks noGrp="1"/>
          </p:cNvSpPr>
          <p:nvPr>
            <p:ph type="dt" sz="half" idx="14"/>
          </p:nvPr>
        </p:nvSpPr>
        <p:spPr/>
        <p:txBody>
          <a:bodyPr/>
          <a:lstStyle/>
          <a:p>
            <a:fld id="{BFB43E03-C0A8-4915-BAC4-D0844B38B3F4}" type="datetimeFigureOut">
              <a:rPr lang="en-US" smtClean="0"/>
              <a:pPr/>
              <a:t>9/15/2013</a:t>
            </a:fld>
            <a:endParaRPr lang="en-US"/>
          </a:p>
        </p:txBody>
      </p:sp>
      <p:sp>
        <p:nvSpPr>
          <p:cNvPr id="9" name="Symbol zastępczy numeru slajdu 8"/>
          <p:cNvSpPr>
            <a:spLocks noGrp="1"/>
          </p:cNvSpPr>
          <p:nvPr>
            <p:ph type="sldNum" sz="quarter" idx="15"/>
          </p:nvPr>
        </p:nvSpPr>
        <p:spPr/>
        <p:txBody>
          <a:bodyPr/>
          <a:lstStyle/>
          <a:p>
            <a:fld id="{93F847EA-FC65-465C-AEC7-4A2F14350F7F}" type="slidenum">
              <a:rPr lang="en-US" smtClean="0"/>
              <a:pPr/>
              <a:t>‹#›</a:t>
            </a:fld>
            <a:endParaRPr lang="en-US"/>
          </a:p>
        </p:txBody>
      </p:sp>
      <p:sp>
        <p:nvSpPr>
          <p:cNvPr id="10" name="Symbol zastępczy stopki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l-PL" smtClean="0"/>
              <a:t>Kliknij ikonę, aby dodać obraz</a:t>
            </a:r>
            <a:endParaRPr kumimoji="0" lang="en-US"/>
          </a:p>
        </p:txBody>
      </p:sp>
      <p:sp>
        <p:nvSpPr>
          <p:cNvPr id="4" name="Symbol zastępczy tekst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p:txBody>
          <a:bodyPr/>
          <a:lstStyle/>
          <a:p>
            <a:fld id="{BFB43E03-C0A8-4915-BAC4-D0844B38B3F4}" type="datetimeFigureOut">
              <a:rPr lang="en-US" smtClean="0"/>
              <a:pPr/>
              <a:t>9/15/2013</a:t>
            </a:fld>
            <a:endParaRPr lang="en-US"/>
          </a:p>
        </p:txBody>
      </p:sp>
      <p:sp>
        <p:nvSpPr>
          <p:cNvPr id="9" name="Symbol zastępczy numeru slajdu 8"/>
          <p:cNvSpPr>
            <a:spLocks noGrp="1"/>
          </p:cNvSpPr>
          <p:nvPr>
            <p:ph type="sldNum" sz="quarter" idx="11"/>
          </p:nvPr>
        </p:nvSpPr>
        <p:spPr/>
        <p:txBody>
          <a:bodyPr/>
          <a:lstStyle/>
          <a:p>
            <a:fld id="{93F847EA-FC65-465C-AEC7-4A2F14350F7F}" type="slidenum">
              <a:rPr lang="en-US" smtClean="0"/>
              <a:pPr/>
              <a:t>‹#›</a:t>
            </a:fld>
            <a:endParaRPr lang="en-US"/>
          </a:p>
        </p:txBody>
      </p:sp>
      <p:sp>
        <p:nvSpPr>
          <p:cNvPr id="10" name="Symbol zastępczy stopki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ymbol zastępczy tekst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FB43E03-C0A8-4915-BAC4-D0844B38B3F4}" type="datetimeFigureOut">
              <a:rPr lang="en-US" smtClean="0"/>
              <a:pPr/>
              <a:t>9/15/2013</a:t>
            </a:fld>
            <a:endParaRPr lang="en-US"/>
          </a:p>
        </p:txBody>
      </p:sp>
      <p:sp>
        <p:nvSpPr>
          <p:cNvPr id="10" name="Symbol zastępczy stopki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ymbol zastępczy numeru slajd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3F847EA-FC65-465C-AEC7-4A2F14350F7F}" type="slidenum">
              <a:rPr lang="en-US" smtClean="0"/>
              <a:pPr/>
              <a:t>‹#›</a:t>
            </a:fld>
            <a:endParaRPr lang="en-US"/>
          </a:p>
        </p:txBody>
      </p:sp>
      <p:sp>
        <p:nvSpPr>
          <p:cNvPr id="5" name="Symbol zastępczy tytuł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l-PL" smtClean="0"/>
              <a:t>Kliknij, aby edytować styl</a:t>
            </a:r>
            <a:endParaRPr kumimoji="0" lang="en-US"/>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lstStyle/>
          <a:p>
            <a:r>
              <a:rPr lang="fi-FI" dirty="0" smtClean="0"/>
              <a:t>TM, FM Emil Anton, Athenis Finlandiae 2013</a:t>
            </a:r>
          </a:p>
          <a:p>
            <a:endParaRPr lang="en-US" dirty="0"/>
          </a:p>
        </p:txBody>
      </p:sp>
      <p:sp>
        <p:nvSpPr>
          <p:cNvPr id="2" name="Tytuł 1"/>
          <p:cNvSpPr>
            <a:spLocks noGrp="1"/>
          </p:cNvSpPr>
          <p:nvPr>
            <p:ph type="ctrTitle"/>
          </p:nvPr>
        </p:nvSpPr>
        <p:spPr/>
        <p:txBody>
          <a:bodyPr/>
          <a:lstStyle/>
          <a:p>
            <a:r>
              <a:rPr lang="fi-FI" dirty="0" smtClean="0"/>
              <a:t>Joseph Ratzingerin/paavi Benedictus XVI:n ajatuksia antiikista, keskiajasta</a:t>
            </a:r>
            <a:br>
              <a:rPr lang="fi-FI" dirty="0" smtClean="0"/>
            </a:br>
            <a:r>
              <a:rPr lang="fi-FI" dirty="0" smtClean="0"/>
              <a:t> ja latinan kielestä</a:t>
            </a:r>
            <a:endParaRPr lang="en-US" dirty="0"/>
          </a:p>
        </p:txBody>
      </p:sp>
      <p:pic>
        <p:nvPicPr>
          <p:cNvPr id="4" name="Picture 2" descr="http://kuvagalleria.sportum.info/kuvagalleria/servlet/ImageServlet?kuva_id=18791&amp;maxwidth=450&amp;maxheight=270"/>
          <p:cNvPicPr>
            <a:picLocks noChangeAspect="1" noChangeArrowheads="1"/>
          </p:cNvPicPr>
          <p:nvPr/>
        </p:nvPicPr>
        <p:blipFill>
          <a:blip r:embed="rId3"/>
          <a:srcRect/>
          <a:stretch>
            <a:fillRect/>
          </a:stretch>
        </p:blipFill>
        <p:spPr bwMode="auto">
          <a:xfrm>
            <a:off x="2743200" y="4267200"/>
            <a:ext cx="3560796" cy="2362200"/>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fi-FI" dirty="0" smtClean="0"/>
              <a:t>Liberalismi vie kristinuskolta sen identiteetin</a:t>
            </a:r>
          </a:p>
          <a:p>
            <a:r>
              <a:rPr lang="fi-FI" dirty="0" smtClean="0"/>
              <a:t>Tieteen kapea määrittely alentaa lopulta ihmisen</a:t>
            </a:r>
          </a:p>
          <a:p>
            <a:r>
              <a:rPr lang="fi-FI" dirty="0" smtClean="0"/>
              <a:t>Ei halua kääntää kelloa takaisin – kiitos moderni aika!</a:t>
            </a:r>
          </a:p>
          <a:p>
            <a:r>
              <a:rPr lang="fi-FI" dirty="0" smtClean="0"/>
              <a:t>Tieteellinen eetos etsiä totuutta kristillinen periaate </a:t>
            </a:r>
          </a:p>
          <a:p>
            <a:r>
              <a:rPr lang="fi-FI" dirty="0" smtClean="0"/>
              <a:t>Järjen käsitettä kuitenkin laajennettava</a:t>
            </a:r>
          </a:p>
          <a:p>
            <a:r>
              <a:rPr lang="fi-FI" dirty="0" smtClean="0"/>
              <a:t>Teologialla paikka  yliopistossa nimenomaan </a:t>
            </a:r>
            <a:r>
              <a:rPr lang="fi-FI" i="1" dirty="0" smtClean="0"/>
              <a:t>teologiana</a:t>
            </a:r>
            <a:r>
              <a:rPr lang="fi-FI" dirty="0" smtClean="0"/>
              <a:t>, ei vain historiallisena oppiaineena</a:t>
            </a:r>
          </a:p>
          <a:p>
            <a:endParaRPr lang="fi-FI" dirty="0" smtClean="0"/>
          </a:p>
          <a:p>
            <a:endParaRPr lang="en-US" dirty="0"/>
          </a:p>
        </p:txBody>
      </p:sp>
      <p:sp>
        <p:nvSpPr>
          <p:cNvPr id="3" name="Tytuł 2"/>
          <p:cNvSpPr>
            <a:spLocks noGrp="1"/>
          </p:cNvSpPr>
          <p:nvPr>
            <p:ph type="title"/>
          </p:nvPr>
        </p:nvSpPr>
        <p:spPr/>
        <p:txBody>
          <a:bodyPr/>
          <a:lstStyle/>
          <a:p>
            <a:r>
              <a:rPr lang="fi-FI" dirty="0" smtClean="0"/>
              <a:t>Harnackille hanttiin...</a:t>
            </a:r>
            <a:endParaRPr lang="en-US" dirty="0"/>
          </a:p>
        </p:txBody>
      </p:sp>
      <p:sp>
        <p:nvSpPr>
          <p:cNvPr id="190466" name="AutoShape 2" descr="data:image/jpeg;base64,/9j/4AAQSkZJRgABAQAAAQABAAD/2wCEAAkGBhQSERUUEhQUFRUVGBgYFxcXGBgcGBcYFxgYGBgXGBoXHCYeFxwjGhcVHy8gIycpLCwsFx8xNTAqNSYrLCkBCQoKBQUFDQUFDSkYEhgpKSkpKSkpKSkpKSkpKSkpKSkpKSkpKSkpKSkpKSkpKSkpKSkpKSkpKSkpKSkpKSkpKf/AABEIAOIA3wMBIgACEQEDEQH/xAAcAAAABwEBAAAAAAAAAAAAAAAAAQIDBAUGBwj/xABHEAABAwIDAwgGBwYFAwUAAAABAAIRAyEEEjEFQVEGEyJhcYGR8AehscHR0hQyQlJUkpMXI1NicuEzRKPT8RbC4yQ0gqKy/8QAFAEBAAAAAAAAAAAAAAAAAAAAAP/EABQRAQAAAAAAAAAAAAAAAAAAAAD/2gAMAwEAAhEDEQA/AOcsHanQkMCcDEDbgiKecE05qBMJyhqkualUggKolUmXCKoLp7DU7hBMx1LoTCqgtDjqU0iqCUBgpBU7Z+B52b/VEwAfboO0qfT5OueXQBlbrBvHVO9BQkpQdCu27AYS4NcTGlo8RuUwcn6VJuapLriw1ugoKLoG/qCS6rK1uCwFGpAaC11z3DddDHcm4aejmJgyI1n4IMgJ4+etBpWvwnJHM0lp6TTBnhuhRtpbDyscRBcyMwDd0cUGcY6VJZWAKbamyEEwYtvBSBjhG5VjWpyPggmVMSIhQn1J3ob+xBzAgbvKNPc2Qhk9aBLE7T8IRVKcJLWoIganIRNCc9aBGSySWKQQiNLggimmnKLITgcYScmqBFRknz54KXg6fSF1ELSpOBnOO1BbbQpRSPqWep01otq1SKazoseP9kG/5DbAGTNUDf3l2h33ezx3FaTb+zxHNNY0bwQLt8Nym7PxNPmadYNblLRl03CN2ib2jtAETBANi42McIMSgz9HZLW6XJ1O+VYP2NmYR6vWkbNcXguggSYJtI3FaDZNUVWZgBq5p01aYN0FJheT8E9GJv4j2IsRgubPvWs5uyhbSwoLTxQUGCNzBM+3+91HrbENZr2snQwHWJPBpJJnwRVnll+B8Ar7AY9r7tict+0b0HHa2AIe4XEEiDr1o27Oc4iAtFynDRin5YgwbXuUrZLASPPnVBm62AcwJloWi5SUgDZZ4DzvQBlJKDEoSg6dyARPnilhqRBSwSgTVCaY3qTxbuRFu5AoYDpRCku2bASaWL6UjzuU36QXWQRhs/TrQfszuVxg6dhI6vFLx2HiyCjGzuim24TgrZw6JjzqolNiCLVwglScLhAIICOuwqbgaVvMIImNoyCIVZg9ivrVG06YBc7tgDieAC3OyuTLsQ6/RZxETu8O1ayhySpCmaYblY4Q4ts5wmYLhftugZ5O4KhSpBjKrHupANc4uDi0/wBIPQUutSaZLaLqpP2nD5vcErG/RMNDqrqVI5co0Yco3ANiYVBjfSTgWy0Pq1P6QYPYSQgXiMDXqTzj2UGb4OZwHUDAHrVhybc0Uy1n1GOLWugjMBqb6mZusW3lVQxmIaKzTSoNB49M8H5N3Uug4CpSc0cy9jmgCMhBgbvq6IJme25RcUJHUU8NNVFx20KdJuaq9rBxJhBSbawUU3dYUOhiWsoFwdBynuIBuk47lbTrSym15bfpQYVXi6wFAddu6+qDP7RrZqpNr/BTNl1oKdx2xmtpNe0uNQw5wAGVjSYE9ckKDhmua4IJu2QXKkOHV3WcSCSq99YedUEPJokuB0TtUcEGaee5ATaOidGHO5HoE+2qLIIpw0JupTUznZKZq3sgh0jodys8Fx89apaFSD1QrnZ75A7kF5gGF8W3qRtCl2AnyU3s9oB6t6k41ot3IK1+GAbPUolGnM9qusYwBvuVRTcO8oGcTTAIgrTcltjmoczhLfaR7lH2DyVdinhzujTbqd5/lHxXSMNhW02hrRAaICAYTBhjbQshyy5cNpsdTw9QOqaHICcnEl2ncJV3yo27zFFxAlxEAaXOnb2LH7O5Mks5yo27jmPWHahBzvaeKfVqFz3mo6PrON4T2z9lF0Eix38LjXgNyvNq8i62HklhewGWvaJBabiYuCOBVvsPAc0zm3jo1BLTYiDu7pCCY3ZDHNa1jaTI+s54mTH3feo9bD/RXzTIaZiwLQ7qBOviix+y2lwp1GujKTIdc3ggB1iWgDfoZUvDbPojKyKjhMuzuEu/+LTFvUgtsNtWo6lzgaYALvDcso/EsrHnawNUg3kkU6Q3NaNXmOAWt2Ji3VaeIYxrQG5mgnRxkg9Fugj1zZUr9oANBe2mDLg8OaS0g6aQ4AgC4trvQFhNtUi4025ml3Rg5spPAZrg+oqsxNEktoj7JGY8T93r61NpUW1S3mRTYWnoimDlbcHO4u1IjT/lB7M20MoFgc5A+8d9usoJePilgi90Zq0AazAOng31rLNxTR1rQ8vRkoUKepzOPcBf1lY6nSsgmV8bmUN2qU2km4vBQHk4oU9U44ee1G2ndARaUl3gnc/t3JMi390COCbe5KqPsmjZBEpQrLBYkWVMCT4J1hPnz2INXQ2sBrFk7iNuNMcFjb704yUGoxu3gW8LAee5OcktmnF1oE5G3eeqbCeJWPrkjius+irbGHdR5mm3m67RLxJPORrUaT3S3d2INth8M1jQ1oAAEAJNfEBgJJ0v5CdcVzzlrUL6dSqTYODKYG8k+uYJ7kEnMMdi8xtSpQBJ1J3xoICusft6hSimXsbfSRxvZcpZjarGQx2UcB6+9Ujqxk5jJ67+1B31m3sMR/jUh1F7fiqHbL6L6gZTe3MQXMiLPbHRtuImy44+tOicwGMNKqyp9xwPbBuLcUHYzs76SMtRnfGkb+oprE8nKOFpF4L+H1oLiTYTEhXWzcWwhpa6WuGZpP8AMJiU3XdTxBIfGRojWJcd47NyCJydcA99MNDQGWA0I4j1qBsUNc91GsxpaS7JmvOQ313xHgq2vtatgqoy5sQ2CGkkB7Z3ExBFvWnOT1anVdUqV6mSsXAsaXdGmYmW9Z394QafEYVtJsU2ta3gBC5rtjlFUwuNe5gaSQJDgdCBGhtvXR6uMD6ZO+Ljr0suScuP/e1I3Bv/AOQgGP5TuxDs1XUCGgaAcAO1OU8Ywi0WWdanmMJKC9bigdPPwTRKrWOKmYXGFp6QkesIJRHqSmu6XFSGPY4dEi+7f3gpqrYlA2eHBE8gGJSxHv8AcmqzZKAOiEw94E+fO5GWxbim6lIoAzB2RtwcJFPaECE59O9fnz2IEPRMEwo78T589SP6VAtru9qBvFul0DQWS8HjH0KjalNxa9pBaRx946utR6aFR40Qd35O8tsPi6Y6bWVY6dNxggxfKT9YetZP0j4htMUKLQHTmqTN7W7DPuXN6B4o6jiXa6exA/jcfUJg9EcB8VBBTlQzqUGCUBBBoTloKNosg6NsjEPGGpFt6b6Yyzo1w6LmzuuJjrVW/Z+LfUlpIa02k23bt6n+jvENxNKpg3uLXA87RcNQftRx4xvBKsXVq1F/NYwFt/3dZv1H9U/ZPUUEWhyfrkZnV6AsQA4HfFyZ1VTtLkpWzl1KtTeSQSAAGz2SbLZjZTYBLyQeMKNtOnRotzOcIg9XsQVey9pVKVFzXtE6AdtgG9SwW35diasm4dE9Yt7ZXUNg4EvpuxNduWnTBfTa7WACQ53DqC5LWcXPJ3kkmTxuUDDmKTSuE04WR0XIHWC5UimVHYdexO57dsIHKnRgq82axtZlj0gOkOvis9iTYJWzcWabw4GOMcEF3W2eR4wpWF2PzhGl1FftMlt+7rUrZO1Qx0uQHtXYWTT/AIVdTpTK178S2tAAlMf9LwLetBzMBOBqaY6U6HIG3tROCcquv53cUy5AsJsiZQlJAQS2Mhu5MtO+Ubn2TQQLalUhdIO5GDB9aB15gJ2noOxMVylst4ILDZGOfh69Oqw9Jjge3iD1EWXe8PWp4qi2oAHMqNBggEdhHEH2Lzy471ufRzy2Zh81Gu7LScZa7cxxgGY0B48Qg2m0uQ9Op9WpVpj7rXW7gZhRtlej6lSeHPfUrRo2o6QDrMb1o2bWougtrUjNxD237Lqr5V8qKeEw76gc11T6rGgg9Ii0gbhqexBkPShysj/0VEjcaxG4C4p+89w4rm29ScZga4itVY8CrLg9wjOTcuv2+tRoQIRNfdG4G0CUgtI3Qgkt0KDKkuCZpukImuugmG5jh/ZNFs3CQamoFpKIO8EGl5NAPY5jr5bt6gf7pvF4SDobKhoYt7HZmEg8QtTRqGvTa/U6HtQWXJZhJ1IA6ls31YaFicDjBTGseHnerN+1s1gR54IOU0ynwVHCcnRADqkuQDkZQJCWAkgJx4twQNPciBREpTSgWDuQc1CUY0QG5hICWyieKS1/nclyT53IFvR0xaNxCtOSmGFTFNDxLWte5wO8NabeJC1GO5PUhByi5AgAansA8UHPcOIdBstByfy/S8NnALOdbIiQR1jfBgqbiOS1J12EggltjckGIEnit3yV5KMwjM7xNQ7zeBGgQWW3tk0sUGCowOvDZLhExJsRuCrano7wUWpxxOZx79VMwu1hXqAsuBLe+b+xOMxwq1HNaQQ0wYInd12QZrEcgaAPQp5wODnD1E+xV7uTFDQ0XDvPxW/wmIaWmIA9yg4xzC49cevT3oMnQ5EYd+lOOxzvioO0/RpeaLi0/dfdp7DqN2q22z7PB4yD7vYrioGmx82QcLx/JbFUWc5UpODJgvEOaL7yDbvhVXs9q7xh3mlVgnMx1jvsdzlgfSXyOGHcK9BsUqh6TRox5vbg0+rTggwrTorPY20DTdlP1Xeoqrabp0m90F9XqFxgWhStnzrPf8AqbCbSEgHxWj2Vhc4mdd/uQYTzdIzIidyU16ApTgPuSUdNA40Juo9LzJglAUowURRAIFlyU11k2SnGIASjFREwXROCDV8hqcnEPjRjWDte6T3w1XuLrxHTJgyMwi407bqu5DUstCdM9Vx7qbAB63lWm1Lzf7J479J3BBWVsZkaHNd9VwdpH2r39a3vKbFvdgDVovh2UZTEzJAIg77rEYui2pSLWgOhtoMRuBMxH9lf7CxBfs+rTcSTSiJGhBkRx0B70ErZWGNHB1YLszGFoLbuJIu4HeZJKzGz8Q406gw9Oowve2XNacrWkgdJxFiJJnW61+0XuGBEEyS0TvgvE+qVE2oS3D0hmMve3f3fBBPxGMFHDOJMQ0knqAXMm8t8SzpPDSHaA9Q/4Kv+Vj5pU6LSZe5syTo291keU7cpptt0QZjQXj/tKDZ7G5eUi0OqE5gPqgEunSAB26labZG1jixzjCA0fZJ6Q3dJcd5ObSZQxDX1G56d21G7yxwgkfzCxHWF1bD7HaB9KwTs7T0gG/bB1BG49XEILwNg3CtsfgG16L6NQSx7SD1cCOsWI7FV4DFNqxEgmxBBBEcQr0BB525RbDfhK7qNS5bodzmnRw7fcoAfouqemLZk06NcC7S6m49R6TfWHLlMIFFwPUrzYXKMUrVJjqVCiaEEZOBNBOtKByNEQEIMPgie5AlzklHHWkoDBSnAQkSjlAUo2oiUbSgPNCBKSjAmw1PvQb3YLjTw9IGf8MuEXvUcXadgCXWxMuk/ei/AASCNd3rU+ns20HMMgay38jQPaSoPMmRDjOUuk7gDAjtQIxONZGUZbkZrWI3+EJNHa7qIc2i5pZWhrg6SRMAOBF5hJOFeP5ovqfeoj6JBl4gBwnTiJuLhBssaXnD02fztI8RPfE2StoYV3PYSmYIzOOuoa0xrbfvStp7YoU24XpAtc6bGYEXc7gJICouWW1Q/EM5ipIpiOcaftG5AI1gQO9BJ5RAfSmgNDebaZ/qf3xoPWsDyjrB1c74A+b3q7pY55BLiC50kkk5iTvPErMbRfNV/bHhb3IGAt16MtpvFR1LMQyAQYJDXExfqM+IWDVrye2+cK9zsudr25XNmDGsg7iCEHccbin4dprPbzjWCXZR0w20ls3sJMTuVxhMeyqAabg4EB0j7rhLT2Hj2rnewfSvhzTy4kVGuAgENzBw643wl8oOWeCdSDsPWe2rTvTyMe09bDYDKfUQgtvStiQ3AhsxnqtHaAHE/9q44T3q221ymrYxwdWdmDWw0aAdcbybSVVVGgSQe7cgbeLIiEHuSA5BHATjQkRonIQLbTRPYnqIEFN1PPnwQMwiJCUWJJYgTCWKSTCezW4+5A2WIgxKASiyL6IGy2EGayLRpHqhG4JTRZBNbtet/FeesknXtUqlt+uDPOT2gHTdpoqpqW1qC7p8p6w1DD3fApz/qiR0qQ7Q4++VStFvPnikkdyC/wm2qDdKZbxiL+xPnGUXkdINMOs4Rc6R53rLgSlOb57EGpbhWCn0SC4ATFzuPxWOc07wb3UmlHZPwSazUEYUuEpJaRqpLQpHMgi/d1IK6U4xhO5TKWEF/tH2JTBuCBujQO9OGgOsqSyBcx1e1NVDvCBh9MJotEJ6q+1vNlHN0EZqfaD59S6w30Bj8Yf0f/InGegcfjD+iP9xByYP3IVCuufsIb+Md+kPnQHoIZ+Lf+k350HHiSifouxH0EM/Fv/Sb8yL9g1P8XU/Tb8yDjbW/8JWYrsQ9AtP8XU/Tb8Uf7BaX4qp+mz4oOQM940Qe7qXYW+gekP8ANVfyM+KUfQRR/FVvysQcYRtXZf2D0PxVb8rEtvoKoD/M1vys+CDjUJcrsZ9BlD8TW/Kz4JQ9BuH/ABFbwZ8EHHcyBd612Meg3D/iK/hT+VGPQdh/xFfwZ8qDjzGcUKjY7/UuyN9CeHH+Yr+FP5UTvQjhjrXr/wCn8qDjQb589yKOC7OPQjhv4+I/0/lSh6FMN/HxH+n8iDibhPalteQOr2LtP7EsLP8AjYjxp/IjHoTwn8bEeNP5EHFqlWdOpOUnb12P9h2D/i4jxp/InB6FcIBHO4jxp/Ig4vmzOM6BHUPcuz/sUwkzzuI/NT+RH+xTB/xMR+ZnyIOIucU2KkSu4n0J4L+JiPzs+RF+xHBffxP52fIg6GggggCCCCAIIIIAggggCCCCAIkaRUqhoLnEAASSTAAGpJOiBaJUWF5ROq1HGlSqVKQADHBmUPdfM9r6jmtLBYAiZMnSJmjFYg6UGD+qtB/+rHD1oLBE90Am5jhr3KAMRif4NH9d3+yoWI2niXPNKlToZgOk/nXubSJEgOHNDM4i4bOkEwCJCbQ2211XmslUPiSC2zQZguc0kNmDEm8I9qbUNMtZTZztV56NOY6IIzPc6Dla0HU6mALkKsqPq4ZgbTZSdUeTlaXPc+q/e57oFgIl5s0QANGpnF4v6E01cTiMOx1Q9JzmPJdGjGND5ytBs0DiTckkL3BYmo6RUpGnG/O1wPZlM+IClqvoiq9rXCq2HAERSIMESLOeSOwoNw9R2mIJg3ysp+GhQWCCr6tAsaXVMS9rRcuPMtAHWTTsg7Z5tOIrX06TBPZDEFgjlUePfSon95iK2YicgfLiBqcoEgDe6wG8hUeHqPxLzL8RSoif3LKj316o41C0xh2HcJDjxGiDY4bGsqZsjg7I4tdGgcIkToSJvGhtqE/KygrFjebwlJziwZWs594a2Nz3MDmMjrcT1FaCngLCXVJ3/vHxPVfRBLQRAI0AQQQQBBBBAEEEEAQQQQBBBBASbxOFZUblqNa9sgw4AiQQRY8CAe5OoIChNUnPzPzBoaCMhBuRlE5huOae6E8ggiY4VTDaUNzTmqGDkAj6rT9ZxkxNhEmdCrDYMUmZaYjU3ky43LnHVxJuTqpKCCFgtn5SXvOeo6znRAA1DGD7LRwkneSSi2hsShXINajTqEAgF7GuIBiQJFtB4KcggqK3Jeg4sIDm5ST0XEFwILS1zvrFt9AQnHcnaGfO1hYcoaRTc5gLQZAcGEAxJ1VkjQUWI5HUKgDage+mHOeKRccgc6ZIAg7zqd5QxXI3DPdTeWvD6RJa9tSoH9IZTL82Y261eokFJjdhUmUslPDMqZnNLg68kSQ+oXHNVgxYkmY7RCdiKY6D2vqET+5ZkDf0qTiSP651Vptqi0lpfVDW3GRwJa42MkNIJIjQyL6KFQfWcAzDAU2A/wCI+iGMj+SlIe89uUdZ0QWeycQ57elQdQAjK1xZMdlMkN7JU9E0I0AQQQQBBBBASNBBAEEEEAQQQQBBBBAEQRoIAggggCJBBAaCCCAkEEEAQQQQAo0EEAQQQQBEgg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0470" name="Picture 6" descr="https://encrypted-tbn0.gstatic.com/images?q=tbn:ANd9GcQtSbybebcirA_RNsld_s_5pLnuP3H-ec7hHA6HrRJyk06xh1l5"/>
          <p:cNvPicPr>
            <a:picLocks noChangeAspect="1" noChangeArrowheads="1"/>
          </p:cNvPicPr>
          <p:nvPr/>
        </p:nvPicPr>
        <p:blipFill>
          <a:blip r:embed="rId3"/>
          <a:srcRect/>
          <a:stretch>
            <a:fillRect/>
          </a:stretch>
        </p:blipFill>
        <p:spPr bwMode="auto">
          <a:xfrm>
            <a:off x="3657600" y="4724400"/>
            <a:ext cx="1369835" cy="1828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fi-FI" dirty="0" smtClean="0"/>
              <a:t>”Hellenisaatio” jo VT:n ja UT:n sisäinen prosessi</a:t>
            </a:r>
          </a:p>
          <a:p>
            <a:r>
              <a:rPr lang="fi-FI" dirty="0" smtClean="0"/>
              <a:t>Kaikkea kreikkalaista ei tarvitse inkulturoida</a:t>
            </a:r>
          </a:p>
          <a:p>
            <a:r>
              <a:rPr lang="fi-FI" dirty="0" smtClean="0"/>
              <a:t>Perustava päätös uskosta ja järjestä säilytettävä</a:t>
            </a:r>
          </a:p>
          <a:p>
            <a:r>
              <a:rPr lang="fi-FI" dirty="0" smtClean="0"/>
              <a:t>Synteesin kieltäminen kaitselmuksen kieltämistä</a:t>
            </a:r>
          </a:p>
          <a:p>
            <a:endParaRPr lang="en-US" dirty="0"/>
          </a:p>
        </p:txBody>
      </p:sp>
      <p:sp>
        <p:nvSpPr>
          <p:cNvPr id="3" name="Tytuł 2"/>
          <p:cNvSpPr>
            <a:spLocks noGrp="1"/>
          </p:cNvSpPr>
          <p:nvPr>
            <p:ph type="title"/>
          </p:nvPr>
        </p:nvSpPr>
        <p:spPr/>
        <p:txBody>
          <a:bodyPr/>
          <a:lstStyle/>
          <a:p>
            <a:r>
              <a:rPr lang="fi-FI" dirty="0" smtClean="0"/>
              <a:t>Antiikin annin arvo...</a:t>
            </a:r>
            <a:endParaRPr lang="en-US" dirty="0"/>
          </a:p>
        </p:txBody>
      </p:sp>
      <p:sp>
        <p:nvSpPr>
          <p:cNvPr id="191490" name="AutoShape 2" descr="data:image/jpeg;base64,/9j/4AAQSkZJRgABAQAAAQABAAD/2wCEAAkGBhISEBUUEhQUFRUVGRoYGRgWFBgYFRcYFBQXFxQYFRcXGyYeFxkkGRUVHy8gIycqLCwsFh4xNTAqNSYrLCkBCQoKDgwOGg8PFywkHyUsNCwsLCwsLC0sLC0pMC0sKSwsLCwsLCwsLCwpLCwsLCwsLCwsLCksLCwsLCwsLCkpKf/AABEIANAA0AMBIgACEQEDEQH/xAAcAAEAAQUBAQAAAAAAAAAAAAAAAQIDBQcIBAb/xABKEAABAwEDBQwHBQUGBwAAAAABAAIDEQQFIRIxQWHwBgcTIjJRcYGRobHBFDNystHh8QgjNUJzJHWCorMlUmV0ksIVQ1Nig5PD/8QAGQEBAAMBAQAAAAAAAAAAAAAAAAECBAMF/8QALREAAgEDAgQEBgMBAAAAAAAAAAECAxExIUETMlFhEnGBkQQiUqGx4SPB8BT/2gAMAwEAAhEDEQA/AN4oiIAiIgKXuABJwA0nMF8Fat8W0TuLbrsb7Q0Ejh5CY4HEU9VhWQEV4xyRhpX2l7D9nl/Tf7pXNNz7tbzjiY6O1P5IaA4Bwa1o4rQHYddK5uZWVKdTkaXmQ5xhrJXNsN3Y39G48JdDJWjTHaGsJw0ZRce5UWTfetNT6Rc14R0NPu2OlHaWMC+Gh3473ZSps7wM9YiCdZIdgVkYt/62jl2OF3syPb5FW4M0V4kGfXs387va4ttDLVZXD8s8BDiOejC7BZaxb7F0yCotkTfbqw9jgCviLJ9okZQE9hc0aTHOHn/S5jfeXus+/DccxPDWd0euWysdX/15RVXCayiylF4ZsKzbrLFIKstUBH6rPMrJxTNcKtIcDpBBHaFqqC17lJ2ni2Rlf7zDE7qqAVVFvabm5m/dPjxzFtrdXHmDn+Srr0JuuptZKrXce9KY2j0e9byYRyazh8Y/8dACr0W4y+GYi+i+mZr7FHkn2iJKoD75Kr4R9l3QsoRNd8tPy8HIyv8AFXDsUyX3f0eLrBZJR/ditLmu7XtogsfdIvhYt39uYC61XPa2DRwEsVoJ6WgtI71UN9yzMYX2mz2+ytGFZ7JIBqxblBBY+4RfHWDfeuiUEi1sbT/qB0Z6g8BZexbtLBKKx2uzuH6rR4lCLmaRWoLSx4qxzXDnaQR2hXKoSSiIgCIiAIiIAiIgPNefqJfYd7pXK13eoj6F1TeXqZPYd7pXKd2H7hnR8KrT8PucK2EeojDOFQ4Dm81NVT0dy1GchzAqDZ2nb4BV5e1U80IPM6xMOgKybqjOjbqXu2z/ACxQlCbtGPbdAaascWkZiKAjoIxr0LLWfdDeUZqy3WqoGAdM9w/0vJGhWSldh1qHGLyifFLqZ2y76V9RmptDZdUkTKfyAFZWxb+15MrwsNnl6A5lOwlfGAc1O3zR3l2dCo6UHsW4kjYsH2ipKce7wdbLTT+UxE96ycH2irJT7yy2pp/7eDeO0vatTOA5lDohq8FXgRLcVm7hv0XLM0CV5x/LJZ3Op08Ut71emvTc5aQMt1gdQVo5rGkDTXAUWiHWZpGIHTgc+3esZetja1tQKfTSqv4ePUvGs72Nz78e4m77Pdb5oLLHFI18Ya5gyTxngOrTPhVbhY2gA5lr7f0/BZvbi/qtWw1hpttamhhERXICIiAIiIAiIgLFv9VJ7DvdK5Pu133EfX3FdYW71T/Zd7pXJd2P+6aOYeIGtafh8s4VsI9hrp08+3MoJ226VG21NCbdS1mYknbSvdYbkfNZZ7S17cmDLymFpynBkbZKtdm/NSlMM+nDH0VqSAOxIqe09HWokm9E7ehKaWVcz825C0NmfEHQOcyVsLiJMz5KiMkAcUOIyQT+bDOvI64bSJGxiPLc4Oc3Ic1wc2N+Q9wNcwdhivG2/rQHAcPNUPa6j5HOo+FwLMJKmrXNbhT8oBGC9cG6e0Va7Ka9zMujnMblfeOL3iopQFzicFz8NdLKfv8A7J1vRvqmjGekjSadOrB2GhVCeumukY4YcyyVj3RyRxuZkRPa9rWnihmEWSYOQMODcHEHEkvNTgF6P+PWd77Q59lcDaJeGLxK2RzHiXhMhgdG0CMl0gNcSHNFcKqzlP6PZr9FFGH1e6MOZBtiqubboWesV4Xa58hkiMbaMo1sZLicm08K2MsrwVXPs5GWaARkaF89EDkjKz0x6VMJOV7xa8yJRUcSuVDV4qck/T49SdnXXaigdG3MrlSabc2eix98niHr1969zRt5eKx98nifPbUo6lo5Rv7f2P8AYs3txf1AtirXO/v+DS/qRf1AtjLxqWPU3sIiLqQEREAREQBERAWLd6p/su90rka638SnMB3hddW31T/Zd7pXIV1ni9TfArT8PlnCthGQoqmxuOUWNe7JFXZDHOyRmDn5I4orpNFbqsxuPvYWa3QSPkfHCHfe5GVRzQ12QHtZi4B5GjStM24xbirvYzxs2lLBgmW1hzOHb86panBzHAYkgjtGGfMvsdzt6STWF8clojMxmkc8zTxtc6MWSOIP+8ifwjas1OORnqVcvNscVmsshsdkc5zo4CwY5TnxFwlikjdlOaajKa4VZJpIIXD/AKfC2nHHftfc78C9rS+xdduisMsj/S3h3Hs7JHMBItULJI3tc7K/PGQ5r6irmOOkKzZmwO4H09tlM01pks4MIYWcA+PJjmyYyAAyYxhrnUOSXVGleeLchHabdaoYozZY4HSQsJlLuEny3iztImx4zWVLWmuYilVh7v3JvnsPpEdeEExikieAAG8QGWoxa1rnhrwQaDjYDBclTopczX51Xb7nZup9Nz0yXZAI7eGMdI+xwxAPEj6GbhODtMoaDTIDicMW0jr+ZXn7lA/0sQGUvszLO9sbiHmYTQulka3JaCHNAJaMagGvOKrHuSnhtFpEFqbG+xvZE54EkeVwwOTi2tI6scDXDCpXiuyG8W8BNZy5zrZJlMkDmvc6eNsjKPkl5EobJKKE4hxpUjDopX1hV6Zv269vyUaSVpQ9rFF93M6yysifIyQmJktWghreErxQanLpknHCq8a9V5yWuYxyywSMDYmRtcLPIxhjjH3efDM7PhXKC8JnANDgeY1B7CtNO7iru73M01aWisi4NtuZNtu5QJOZK69tOghXwUA19Kx99DibV14LIZvp88c3esdfPI+Z1dqh49C0co37v8/g0v6kXvhbGWud/j8Gl/Ui/qBbGXjU8PzPRewREXQqEREAREQBERAWbb6t/su8CuQLrzfwt811/bPVv9l3gVx/dmb+FvmtFDLONbB7wqqKgFVLYZQWDT3K7dNxOtM4iiDWkhznOcaNYxgypHvpiQBoGeoVsFXbJa3wysliOS+M1aaVzihBBwILSQRrRuVvleoVr6mQsu5qRzo22O1CRha+0tc4SWcMNmIBkLHVyXgEUeK4ClRRW7fabe2V1ne4vfSUkNDSJGWlrZZzlNaMtrxG15dn4uFMQvXY93E0TosiGFrIo542sjymBptRYZXtNXZJq0UFMMc6qg3aFlpktjYB6U8RYl5dGXsd+0O0Pjy2tYA0EgcYZiKZv5ldygn0xe998Gm9N4lb3Ldi3XT1tU7rMZGWl8bpXxGaJrXQh2DZI65FRLUgnM7WrVz7txA2OLgWOjaJA+PhckPLpzNA5oyTkPiJNK5VRXNVZCwXtYmwzxRyugDrUZohLFKTHGbO+MAGzk8dpeRStC1uvC3e17F9ib6NLZmWdtkEcllkcOEbLQh7mtLKukJoWvrzqnyvSVOy7tpYt5X6HS72n+DA+lgXa2FkjmycNK5zWhzWujmgij5YNCMqEVac+WOZZ/dlezZHWy0QTsItno+TE11ZWmIMJEzCBk5JaRWtOMOdejd5djmEPbBGyMujpKyKNoc58HHjbIyQ8JV4kJGSMnIrmIr8pQba10hGFZcTu++6f9Luc51JU34c6H398XJY3SW60QtZM4wyvbGADHZ3wP4Jz8ltPWOAcylRThDXMvg2HDn79vNWfR24VA1YZuhXdHxXWlT4d14r/o41J+K2lirbr2Kx18cj4ZtXSsht2/RY6+OR27al0eGVjlG/t/n8Gl/Ui98LYy1xv9fg0n6kXvhbGXjU8HovYlERdCoREQBERAEREBZtnq3+y7wK4+uzN1N812DbPVv9k+BXHt28nqHmtFDLONXB7w5SCqTrUgrXczFantVFOnbyUhSQVBKqAoLtvmpBUQoLBzd2hCdXRo70LcFJBbjs7W4hoB6KK7lc6bbUU0wQsQqgdq0VO2lVV5sOpCBXs7AsffHINV73Np9RVY++uRTbbFQ8MmOUb93+j/Y0n6kfvrYy1xv9fg7/ANSP3lsdePDB6L2JREVyoREQBERAEREBatfq3+yfArju6zxeoea7Etfq3+yfArjy6zxeoLRQyzlVwe0FSqaqdC1IzFQGpK6PFUdCqrtmGOpSQTldfegKjK+WxUBSCobUUlUgc/ge5SDtmQgkFK9XgnRj3d6jbn8fFAVA6z25lJftXP16FAPRtrUh22tSSS07DxWOvccTNm2zLIV22Kx178n4Zsc/SjwyY8yOgN/n8Hf+pF762Mtdb+keVdRGGM0Qx1vWxV5EOX1ZvZKIisQEREAREQBERAWrVyHeyfBcdXWeL2LsW1ch3snwXHN18k9S70Ms5VcHvJUV6FBSq1mYqLte3WpBFduzMqMo7bYIXbZ+xSQVV5tu5ScNXmoO1UwH1+FNSAUGoV281Jd9PjzqMrbX01Ug82bVp58x1qQSQfrnOGhMK6Pr1KAMObbvVQ6SevD6oCS7b5JtsOsKGk7EU1ZlIrr28VJJI2+GCx18O4vz6NGhZHTzfX6LH3xyNXWPFHhkxyjoXfqFbDEP71qgH8xWwQte785/ZbNrtsHi5bDXjU3p6m+WwREXQqEREAREQBERAW5+Q7oPguN7q5JXZM3JPQfBcbXTySu9HJyq8p7lFVJRakZikkdaqLtujqVBKlSCsHbGupSCNHl8aq31HvKmtefHqU3BXTr66+SE7fJUCmodfyU16EBVUdZ0Zj1KTr0KBXFS3agz9akE126u7tUk01dVPNRTp6yh7OjaqAkGnMOunesfexq3bQvfXpw2oT8l4b35Cl4fkTHmR0Hvzj9msf8AnoOvlrYi15vy+psX+fs/hItiLxqePU9CWwREXQoEREAREQBERAUyjinoPguNbp5JXZT8x6FxrdPJPV5rtRycqvKe5QpKpqtZmFdapI2+Ckqmufv251JIrTVtqVQcenbrVBUV6D00S4LwfhsOjMpyj0bd6tV6MOfRXOqm4U7vMZ0BW3bAqoV5x2eQVuo27jiFPdtzVVhYqA00G2foOtVAbUHaqS/o7MEro8vmhBVXbDzXgvU8XbyKyCx97clHhlo8yOht+QfdWH94WfwkWxFrvfhbVl3D/EbP4SLYi8iGDa2ERFcgIiIAiIgCIiAh+YrjS6eSV2W7MuNLp5JXajk5VeU9qhVKmq1GYglQfBSVSVYkgnYqK7VUgqHbfJCRVVB2wPwVBPOpzKAVjr71VlbUVumrrUj6UUguNdTVrAHUpO1a8/MM+fOqQez4qRQatsApBWOj49y8F7E01fTQvcXaD8e1eC9OSp2fkI8yOit90cW7f3lZvCRbCXwG+wPwz952b/6L79eRDBsCIiuAiIgCIiAIiICiYEtNM9DSuatMKrme07yt8WcVZFHNU0pHKCcK48fJwXTaUUqTWCGrnHl4Wa1WanpNnmhqaAyRuYCRnyS4UPUvMy8mldmLB3nuKsFoFJbLA7PjwbQanOagZ11VZ7nN0onKrbS06VXlBb2vL7P11yU4Ph4KA8iTKBJzF3Ch2bVTOvk7Z9nCdg+5tsbzzPhMeOihD3Loq63K8Lua0KpX094b0F8Q/wDIbKKVrE9pApooSDXoqvlLfDaLOQLRBLCXYgSRuYSBnoHgVV1Uj1K+CSLhqlV5mW9pVwWhpzHvV0+hWzRcqqmk7DwVGUDmVTXbfNSC4CFUHafCm1VQDzqa7VUpkFzbbWvFewwwXsbtoXivQ8Xq2qFOzEco6N31892fvOzf719+tf767sbsH+J2b/f8VsBeRT5TawiIuhAREQBERAEREAREQBERAEREAVEsQcC1wDgcCCKgjWCq0QHzt573l22ivC2SAkjJygwNcBqLaUXyF6fZ6u2SphfPAaUAa8PZXQXCQFx6A4LaKIDQF4fZytTATBa4pKDAPY6Mk82BcB2r5q9N6e+LPU+j8K1oqXROa/qDcHOOoBdSKFdTktyHFM40nlkieWTRvjeM7XtLXDpaQCpjt7TnPmuxp7O17S17Wuac4cAQekFfPXrva3ZaMrhLJDV2dzW5DsOZzKEdS6Ks+hR00zmOOZp0heS9XDJC3pe/2dLE/KNnnmgcTgHUljaNIDTkvPSXr5m3/Z0tYI4O1RStBGDmujdk1GVpcAaV0ro66asVVOzvc27uh3FRWyezSySTN9FkErGMeBG57XNLS9paakZNBQjAnnX0IUosaSWiOwREUgIi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1492" name="Picture 4" descr="http://g.christianbook.com/g/slideshow/5/561731/main/561731_1_ftc_dp.jpg"/>
          <p:cNvPicPr>
            <a:picLocks noChangeAspect="1" noChangeArrowheads="1"/>
          </p:cNvPicPr>
          <p:nvPr/>
        </p:nvPicPr>
        <p:blipFill>
          <a:blip r:embed="rId2"/>
          <a:srcRect/>
          <a:stretch>
            <a:fillRect/>
          </a:stretch>
        </p:blipFill>
        <p:spPr bwMode="auto">
          <a:xfrm>
            <a:off x="3352800" y="3429000"/>
            <a:ext cx="2130468" cy="3133725"/>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en-US" dirty="0" smtClean="0"/>
              <a:t>Jerusalem, </a:t>
            </a:r>
            <a:r>
              <a:rPr lang="en-US" dirty="0" err="1" smtClean="0"/>
              <a:t>Ateena</a:t>
            </a:r>
            <a:r>
              <a:rPr lang="en-US" dirty="0" smtClean="0"/>
              <a:t> </a:t>
            </a:r>
            <a:r>
              <a:rPr lang="en-US" dirty="0" err="1" smtClean="0"/>
              <a:t>ja</a:t>
            </a:r>
            <a:r>
              <a:rPr lang="en-US" dirty="0" smtClean="0"/>
              <a:t> </a:t>
            </a:r>
            <a:r>
              <a:rPr lang="en-US" dirty="0" err="1" smtClean="0"/>
              <a:t>Rooma</a:t>
            </a:r>
            <a:endParaRPr lang="en-US" dirty="0" smtClean="0"/>
          </a:p>
          <a:p>
            <a:r>
              <a:rPr lang="en-US" dirty="0" err="1" smtClean="0"/>
              <a:t>Israelin</a:t>
            </a:r>
            <a:r>
              <a:rPr lang="en-US" dirty="0" smtClean="0"/>
              <a:t> </a:t>
            </a:r>
            <a:r>
              <a:rPr lang="en-US" dirty="0" err="1" smtClean="0"/>
              <a:t>monoteismin</a:t>
            </a:r>
            <a:r>
              <a:rPr lang="en-US" dirty="0" smtClean="0"/>
              <a:t>, </a:t>
            </a:r>
            <a:r>
              <a:rPr lang="en-US" dirty="0" err="1" smtClean="0"/>
              <a:t>kreikkalaisten</a:t>
            </a:r>
            <a:r>
              <a:rPr lang="en-US" dirty="0" smtClean="0"/>
              <a:t> </a:t>
            </a:r>
            <a:r>
              <a:rPr lang="en-US" dirty="0" err="1" smtClean="0"/>
              <a:t>filosofisen</a:t>
            </a:r>
            <a:r>
              <a:rPr lang="en-US" dirty="0" smtClean="0"/>
              <a:t> </a:t>
            </a:r>
            <a:r>
              <a:rPr lang="en-US" dirty="0" err="1" smtClean="0"/>
              <a:t>järjen</a:t>
            </a:r>
            <a:r>
              <a:rPr lang="en-US" dirty="0" smtClean="0"/>
              <a:t> </a:t>
            </a:r>
            <a:r>
              <a:rPr lang="en-US" dirty="0" err="1" smtClean="0"/>
              <a:t>ja</a:t>
            </a:r>
            <a:r>
              <a:rPr lang="en-US" dirty="0" smtClean="0"/>
              <a:t> </a:t>
            </a:r>
            <a:r>
              <a:rPr lang="en-US" dirty="0" err="1" smtClean="0"/>
              <a:t>roomalaisen</a:t>
            </a:r>
            <a:r>
              <a:rPr lang="en-US" dirty="0" smtClean="0"/>
              <a:t> lain </a:t>
            </a:r>
            <a:r>
              <a:rPr lang="en-US" dirty="0" err="1" smtClean="0"/>
              <a:t>kohtaaminen</a:t>
            </a:r>
            <a:r>
              <a:rPr lang="en-US" dirty="0" smtClean="0"/>
              <a:t> </a:t>
            </a:r>
            <a:r>
              <a:rPr lang="en-US" dirty="0" err="1" smtClean="0"/>
              <a:t>loi</a:t>
            </a:r>
            <a:r>
              <a:rPr lang="en-US" dirty="0" smtClean="0"/>
              <a:t> </a:t>
            </a:r>
            <a:r>
              <a:rPr lang="en-US" dirty="0" err="1" smtClean="0"/>
              <a:t>Euroopan</a:t>
            </a:r>
            <a:r>
              <a:rPr lang="en-US" dirty="0" smtClean="0"/>
              <a:t> </a:t>
            </a:r>
            <a:r>
              <a:rPr lang="en-US" dirty="0" err="1" smtClean="0"/>
              <a:t>ja</a:t>
            </a:r>
            <a:r>
              <a:rPr lang="en-US" dirty="0" smtClean="0"/>
              <a:t> on </a:t>
            </a:r>
            <a:r>
              <a:rPr lang="en-US" dirty="0" err="1" smtClean="0"/>
              <a:t>yhä</a:t>
            </a:r>
            <a:r>
              <a:rPr lang="en-US" dirty="0" smtClean="0"/>
              <a:t> </a:t>
            </a:r>
            <a:r>
              <a:rPr lang="en-US" dirty="0" err="1" smtClean="0"/>
              <a:t>sen</a:t>
            </a:r>
            <a:r>
              <a:rPr lang="en-US" dirty="0" smtClean="0"/>
              <a:t> </a:t>
            </a:r>
            <a:r>
              <a:rPr lang="en-US" dirty="0" err="1" smtClean="0"/>
              <a:t>perusta</a:t>
            </a:r>
            <a:endParaRPr lang="en-US" dirty="0" smtClean="0"/>
          </a:p>
          <a:p>
            <a:r>
              <a:rPr lang="fi-FI" dirty="0" smtClean="0"/>
              <a:t>Vrt. 65 % suomalaisista: keskeisin eurooppalaisen identiteetin tekijä on – EURO!</a:t>
            </a:r>
            <a:endParaRPr lang="en-US" dirty="0"/>
          </a:p>
        </p:txBody>
      </p:sp>
      <p:sp>
        <p:nvSpPr>
          <p:cNvPr id="3" name="Tytuł 2"/>
          <p:cNvSpPr>
            <a:spLocks noGrp="1"/>
          </p:cNvSpPr>
          <p:nvPr>
            <p:ph type="title"/>
          </p:nvPr>
        </p:nvSpPr>
        <p:spPr/>
        <p:txBody>
          <a:bodyPr/>
          <a:lstStyle/>
          <a:p>
            <a:r>
              <a:rPr lang="fi-FI" dirty="0" smtClean="0"/>
              <a:t>Euroopan juuret ja identiteetti</a:t>
            </a:r>
            <a:endParaRPr lang="en-US" dirty="0"/>
          </a:p>
        </p:txBody>
      </p:sp>
      <p:sp>
        <p:nvSpPr>
          <p:cNvPr id="193540" name="AutoShape 4" descr="data:image/jpeg;base64,/9j/4AAQSkZJRgABAQAAAQABAAD/2wCEAAkGBhMSERQUExQVFRUWFBgYGBgYFxccFxcYFxUYGBcaGCAcHiYeHhokGhccHy8gJicpLCwsGB4xNTAqNSYrLSkBCQoKDgwOGg8PGiokHyQpLCktLCkpLCkpLCwsLCwsLCwpLCwsLCksLCksKSwsKSwsLCwsLCksLCksLCwsLCwsLP/AABEIAOAA4QMBIgACEQEDEQH/xAAbAAABBQEBAAAAAAAAAAAAAAAAAQMEBQYCB//EAEoQAAIBAgMEBgQLAwsEAwEAAAECAwARBBIhBTFBUQYTImFxgTJSkaEHFCNCYnKCscHR8EOSohUkM1NUY3ODk7LhRKPC0jTi8YT/xAAZAQEAAwEBAAAAAAAAAAAAAAAAAQIDBAX/xAArEQACAgICAQIFAwUAAAAAAAAAAQIRAzESIUEyYSJRcYGRE1KhBEKx0fH/2gAMAwEAAhEDEQA/APcaKKKAKKKKAKKKKAKKQtbfVViOkCA2QZ+/cvt4+VVlJR7ZKVltUWbaMa72F+Q1PurEdJ+nkWHU9dJYndGnpHyve3eSB31iF6d47FErgcKbeswzfkg8yaxeVv0r8l+KWz2B9u+qvt/IVWY/pekV+tnii7iyg+83rz5Ohm08UP51jDGDvSP7jlyr7b1YYH4IMGur9ZIe9rD+ED76z5N7l+Ca9iwxnwnYJd+KzfVEh+4Wqtk+FvBX9KY+Cfmwq6g6A4BN2Gj8xm++9Tl6M4UbsPD/AKaflVevf8kmWX4XsHprOPsfk1S4PhXwZ/byL9ZJPwBq8k6MYQ/9PD/pp+VQ8R0DwL78NH5Aj7iKde/5BJwPwgwyehiomPJmAPsaxq7i6Sn5ygjmDWFxnwS4Jx2RJGfouSPY16p5PgzxmH1wmLPcpzLf2EqfMVa2tS/I68o9kw+143+dY8m0/wCKmg14M3SXamDP86g6xPWAA7vSQZfatajo18JkMpAVzE3qSWynwN8p9oPdV1lktq/oV4p6PUqKqcHt5W0fsnn83/irUMDW8ZqWijTWxaKKKsQFFFFAFFFFAFFFFAFFFFAFFFFAFRcdtBYhc6ngo3n/AI76Z2ntQRiwsXO4cB3nurzzpb0yTCjUmSd/RT5xvuJsOyo4WGu4cbYzyU+Me2XUb7ZcdI+k6xpnxDhEvogP6LH9ACsHL0lx20WKYFDFFexmbQ23aHh4C7d4qTsPoHNjJBidok6+jCNLDf2rbh3b+Zr0XDYRI1CooVQLAAAADuArn82+3/Bf6GM2B8F0ERz4gnESnUl75b+BJue83raQYdUACqABwAsPK1OUpNH3sCUtqL0UAlqS1K0gG8geJtTJxiesD4a/dSgPUlqa+OJ6w+6lTEqdzKfAg0A5eigUWoDhkvWP2n0JweMDsiGJw7KXQBSWFibj0WGvEXrZMQNSQAOJIAHjeqvY0UarII3L3ldzmtcFrG1rDs5ctjxFtaintAwEkG0dl6g/GcOB3nKPD0k8rr3Vr+ifwhRz2EZyvvMTn/adxHePMVM2LijL1+Zs2XEOg7goTs+RJ0rNdIegEGIvLhWEcoY3y3CFxzA9FvpLz3Gl+f5JPVtn7USUaaMN6nePzHfU2vDOj3S+aCX4vjcyyKRkkO/uzHcV5P7edes7F28JLI9g/Ajc/hyPd7OVdEMvdSKSh5RdUUUVuZhRRRQBRRRQBRRRQBUHaW0hEObHcPxPdT2NxaxoWbyHMncK876XdKRhozK3blkNo4/WY7hzygbz323kVhlyV8Mdl4xvtkXpj0w6i0cY63FS+gm/foGa3DkOPgCaTod0F6o/GcUetxLnMSdQl+C9/C/kLCnOhHRNoy2KxXbxUupJ/Zg/NHI20Nt24aCtjasKpUiwmWltXVJUixLVxJIBvP67udcCYsSE82PojuHrH3d/CnIsOFN9S3rHf/wO4WFaRxt7IchsFydBlHNt/ko/EjwroYX1mZvOw9gt76kVxNMqKWZgqjeWIAHma3WOKKWcrAo3ADwAruqvGbbyxvIqfJohYvJdAQBfsrbOfEhRrperGFiVUkZSQCRvsSNR5HSrog7rhowd4B8QD99d0l6kDBwg4XX6pIHs9H3UmVxyb3H8j7qfpDVHjiybZW7WiE0TxC2ZlOXNfst81tLHQ2NweG+qnAYcwmbEzSDFEKqho0syKpPWKAGIAvZjbU5dbkCtLJCG0YAi/H8OR76zmxMH8hIhGZDJKrDXNZjrx1FjbTXxrnnia0XUk9k3Zu1g8rxZQWHbzRi8YVvRDn1yQw78t9N1d7H2e8SuHKktK7jLe2ViMt78bC57zVTsspDBiZoIYomUsCBmCFYBcaA2DZSwvz303hulWmIyyCyx5k6+6SNKy3CqHA7HZJA45gF03ZVZbQ7tnY8G0EkRlKtFIyK+mZWAU3H0Tm1B3++snsjak2BmGFxZOT9nJrYC+hB9Tx9E91egbLwqr1jLJ1glk629gLZ0UqP3bHnrVZtjZsOPikjIIMchVW0urhQcw7rNYj/iq+zJRsdg7c6z5Nz2+B9Yd/0vv9tXleH9G9syRSfE8SSJUI6p+YAutj5dk+W8V67sPavXJro66MPuI7iPfcV0Ysn9sv8ApScfKLOiiiugzCiiigCkNLVR0hx2WPIpsz+5fnH8POqTkoxtkpW6KLpFtxTmYtaOME3O4AA5mP64d9YvohgXx+JOOmFokJXDoeAB9Lx7+ZPIU30oZsXiYtnxGwa0k7D5sYsQv4+JSvQ8Fg0iRUQZVVQoA4ACwriV+p7f+DZ/JD4paSgGrkC3qPlMht8zu3v+Sff3DerjPcfNB1+kfV8Ofs51H2vs4zR5Fk6vtA3yqwNr6FW0I1vbuFb48flmbZLlxMcY7TIgHNlX76iPt1PmLJJ3qtl/fkKofImqdOjOJTWLFxr/APyQj3qQa6aXGYf5SYwTxLrIUjdJVUb2F2ZWsNSNDoa3KlkcZO+4LGO4F29rAID5PXUOze1nYlnG5mOZh9UnRfshanacKWgKXpEoYQQD9tOgYcerjvNJ7o7faq8vVIvym0Dyw+Ht9vENf2hIv46u6kAaKKKASkNLXJoBR+NU/Rz+ic/30l/aKtxWcgxgig1Ng08hPIqpuVueenvFATsNaDsoS+aR3Iaw9Ns3LQgHS+8anfcQtrYxMSoiMYlbrE+ardUSbE2YEB1W5swt3a2qv2ZjiI5MRLvbNJa1jkAG4Zb7gBxvYa2pvo+mLb+dO9+vuepbfGhHY6prnt5ACQd/MEa45cbfcS0WvJOwsOJGIEk6CCIRAErImV3uEQShbWsCbAXUG3aNTNlbOkjM/WADPOzrY37NlUE6CxOU6cKqNuzwvHZ2c3sioJCqSmR1UhgrBmAJFwCON7kNZ3Ze0JXxOVUkjj6rO/WxuA7CyL1RfULaxudSFAKjfXI+zXQz0w6Pri0YwkfGIDoRob78hPfwPAjxrnoX0sLhZP2sfZlXcSOJt32vbgQanbEkBnxgvumAPcbHT2W9orM9I8L8Rxi4pBaKU5ZQODHj5+l4qedV+n2JR7dBMHUMpuCAR4GnKzHQ/aVwY76ekh5g+kB56+daeu3HPnGzGSp0FFFFaFRDWD6R7YUCWZj2FU+OReXjw72rWbfxnVwtbe1lHi2/2C58q8m6eTmUQYND2sRMoPcikEn22P2TXJndtQ+5rBeSf8GWzCUkxko+VxLFvBL9kDuO/wAMtbiouCw4jRUUWCqAByAFh7qkVS77JO70y7XNhvPHkOJ/LvPdXbOACSbDj3VxhhcZ+LWOu8D5o99/EmtMceTKydDqJYWG4UtFFdhmFRNqk9TIALkqVA5s/YX3sKl1DxrXkiQesznwjFh/G6eygJMUYVQo3KAB4AWHurqkqv6RY4w4WZ19IIQne7dlB+8woCN0W7azT/187sPqIeqj8ssd/tVd1G2ZgRDDHEN0aKnjlUC/na9SaAWikooANcUpNJegFBrJ7R2dIgSMlXzyEiynsL1udicxIbcm9fSItpVl/LSyLIEfdI0ZIU3QjepJNgbAm+7UVT4eN5JWm6x5FjvGoGQszA9sWKqpK+iLBTmzamwJlA52tPmyYOIkPIO0w3xRC2dgfWKnKCNbvwqfi5kRerjOUIBGoBHZPZHEG1hZRzuddKa2NCoxU8hI+UESxm47WVGLqpBsSGDEjfpe1taibcxsuFxDFYJpVlIZSgLL1gS1jY9k3W5uLEEG/ZIIE2PYxSTrELL3DXW3pC+tzc87trqSbyMXjcQHzWAiSzO7uAFGucWUXICkhb8bMTYa1EGxNpyJnbFLE516oIMgGnZd17V7DUgWve1WrSkhY5mOZGUuYzYEqQwte2/RtQRa994rjzx4vkaQd9D0O1kMxiYZHILoN+aOw7Zt6OptY8tCaNubJXEwSRN85dDyYaqfI2NU+wMKkeNxCqZL9WmUPIXvHfUknUN1mbS9u1ppWnrBlzE9AtsOi5Hv1uHfKQd9gSCPC1x5V7JDIGUMNQRceBrxfakPxXaqPuTFJY8usX8Tp7TXqPRfFZosp3obeR1H4jyrXE6k18+ys+1ZdUUlFdZkZjpZibvGnqqXPiTZfcG9teebDT4xtiWQ6rhowi8gzaHzuX9lbPbk4OImJ3KVTyVQx97Gsr8F8WaKec75sQ5vzA3e9jXnydzk/sb1SSN5SkU2JKXrKmyBnFalU9Y6/VGre30ftVLvUDDNeRz6oCjxPab3ZPZUotXZiVRszlsdvS00Gpb1qVO71Ch7U8rcEVIx426x/wDeg+zUu/OoOxyTEGO+QtIf8xi4HkpUeVAT6pdvL1k2Eg4NN1rD6EAzC/8AmNHVxVNgflMfPJwhjjgX6zfKye4xjyoC9orgvSh6A6qrxksqkEkkhnKxxrrIAlwGzfO0O4gEkaip82IC33kgXsPd3DdvNZ3bOPYnrcOrSvC5jkSNr51aPPYa5BYlSSRmG7xAucDjM62Yr1igZwt7KWFwNQDu7hffYXAqTVF0RdRCyKpAjfUkAFzIiy3YDc1nAPC66aCwvL1IMZtuDFtiJI8PG4D+lPKR1aAqATEUIYmw9Fr7huG/nYOzFwhbDBySLML5MzK2g00JOa68d+8bq0+1torCmZiRoTcAE9kZrAEHU2sPGqrbqnLFKrETxrcxrZusGgkj3W9IjWwI1GmalghYBJZ8W7SPliwsi2WwBZ+qzBmZu0FVZN3G+4AWrW7xcct476zuzejcjwSrORG80uZhERZVCIgQG1jdFIJA+cSKusfijFkItlLZSNeI04GwFtb2AAOvOAQ4cfKodJZFc8GVDHpa/eLgC91PPQWsal3fOxDJY6MzEabyMxO5t4y2FtB2rU7tbaSORcDTc1lIXkS3AbvvOgN3cNbqWsw0va2669q1rk30N9531GSPKLRKdMrnUx4qCZgVzExNfS+cEi1x6ANjvu2+2+tXWW23h2MMgQAMLsCAV1zAkmx0u4VnYhTZSONaLZ2KEkSSDc6K37wB/GvNRuzO/CPgycIJl9KCRZB4XysPY1/KtH0L2hmkU8JY9PEDMPdem9r4PrYJYz8+Nl9qkVmvg72h8hhWO9GCnyYqR7KtdU/cjfR6/RRaiu85zzTbmI7GKfTfOfYXA+4Uz8HUGTZ2H+kGb952P3Uzt9/5piP8Ob356m9D9MBhf8FPeL15i037nSy9BpJH0pvPSZxSyBdn+ix9Z3PsbKPcoqVULZr/ACSd4v7Tf8alBq9OPSRi9jgpabzUt6sQR9rt8iyje9ox4ysEv5BifKpCaCwGnDwqFjWzSxJyzynyHVr75GP2Kl0IOzJYEnQAXPgNTVR0TX+bCQ6NO7zn/NcsvsTKPKk6Uzn4q6Ke1MVhXneZhGfYpJ8qtI4woCroAAB4AWHuoBy9ANciuxUgzu0JZnmNsEXKgqspeEAqTuFzmCnS977iLC9xN2dEYIQrhM7u7MATlBkZnawPacC4F9531aE1SdINmST2CwYZ7DRpixYHhlypcWOvpeVQSMwsYpobBliCuHdrkZAnyalr+tY6jQh7MQ2uhXXdx9lYQ4XEGZYMbJDIoIkMUaSXZbMLG+rLcgkEkdhb8q0kXTPBA5OuRWBtlYqLEcLX08KAssfs/rUG64YMpsrWI4i4IvYmx4Gx4VAg2XhoWDIsayMCAdM5zNrYsb2v38PKoG1toaSkyKsStld2FkRzayAEFX9IG+libEndVLipFhCs0wXOdC5sG3WKgREMbW1A00A0qQbSfakUQuzrYb9d3s3eelRcdtxSnyZuW3bytge0brc2FjfLcjfpvrM4jD5XUdajzMtwCHuFsQCgBZsuhvYg3vZlFqYjlw8liZo75ynZDZi6geiQVJIzDQXAuQN5FTSBcRQFnLMDoBYm9/nEWI01uW0HEX1vU/D4UZvogC2m8eqQeH5jzrlx0ETiMyWdtcrJJna/G2rG/OxJtVphZg4DKysDexGuoNrc9DoRvB0NGwV6QJkAKocmgPVs2XIezftZh6BvuzEgA8CnQbE5sHGvGMtHrvORiATvsbW0ufOrGJMxIG4O25my6sfSGnDWwNz3Vl+je2YMMZYJJkZziJCpjswIaxFgpLb7i1uFea07dG3g2xNef9Gj1a4pP6vFTAeF8wrd4edZFDIwZTuIOmmh8+7eKweD0xe0Bcf09/al6pL0stHZ7B/LC0Vgv5UPrJS1r+oynAh7cucJOPoTj2Zx+FTOicl8Dhf8BPcLGjaGG1xMf97Mv7zMR7nFQeguIzbOg5qGQ+Kuwt7LVz+H9f8AZc0mauWktTQem5JKrYRI2e/ySfV+7SpIaqzZj9kg/Ndx/GWHuYVODV60e0mc76Y+GroNTAeuxKBcnQAEnwAufcKsQRomzTStwBWMeCLmb+OVh9mpYaq/ZgPVoW9Jhnb60hMjA+bkeVTB+t9AQMec+Kw8fCNXnPiAIo/e7n7NWoNUmzXz4nFSngywL4RLdv8AuSN7Ktw1SB7NS5qazV0ovQHZaqLF7amixAWRfkXNkZO0N3oSAjQk65r2t51eMhHCoe0sMGifMNALjS+o9HTjrbTjUEkVsecqsVCpCssgA3AIgHjuc7wp36cTnMBhFjwcXXhVTqlLC+YszgE3Vmy7yDfxBGgLWu15j1EnVnIzCOFStxlaWbKSvECzAgcLbhuqLL0Vjj6topHdBKhkWSXMrBGDLYbicyrpfcfCpA3gNizQq1pA0aZpWLBu2QuoCh8qjKLX3kbxvu/hYCuLOVQfi+EjjBJACs7Mza8OzGN3C/dVhiMVK90KoELKpKkMDd1UgEbmF9Qe+sptfb0sc+ISBJHlea+VQGXqokWMk8u0Gtcakg8NQLHpbh8sJYMTI75QRwLo0Yy8rF13bvEm9hkVY1w6wZI1MaA6W0kW4HM2BOa2p1qn+PfHZMMsaspE93Vx6IjtJwYhheMLmFrk7uFajEmzpe/ZZna/JIyP/Me6psGck2cs77QkdQSZEhhY2uHiiA7BO6ztcnkDwBqR0YxgeXGOmsTTKFbTKzLGFkK87tbUb7VTYXAyS4UddZ2nQYlAdDLZs0kLkWJUgra5+cDwrR4PEo0KCJci5QUVPRyspKnRd2/fbtBhvAJgGc6dbYdo44og7HEM5IB7RiRyCo5BjqfC3K0rof0W+RmGIgRFme4j35VygAakkEG9tb8b1zsmMSYrDOdf5oSPFpLt95HlW1zKoJOiqCT3AC59wrzZSttI3ooOjcrIYwTq6uj/AEpIWy5/EqNfAVTxx/zrHEcZ7fwCrHZLlsTDHxjiklk+i0xsqnvvnPhVZs3tiaT+txExHgGyj7qzlfFllsv/AIqfVHsorf8A8iryFJXR+mZ8jH9IkyYyYcG6uT2oEPvjNZ3oN2VxcBveHFMR9WQXH+01suneFtJDKPnBoz4jtp9z+2sRs1+q2oR83FYf/uRaj+EH21hNVOS+5ZaTNGXFNs9cSaHdXBesCxIwbDOwvvAb3ZT9w9tTQ1U+axVvVOv1W0PvsfKrRa9TBLlBGE1TH1NN7UHyJX+sKx+Tnt+yMOfKn4Iiah4qUOy21UAhTwOb0nHMW7K8wXO4g1uUJAbeee8Hvrv4wEVmb0VUt4BQSfdTAW3fblv/AOajY1DIjJwdHQngQylfG43+XlUkB0chZcNFmHadesb60pMje9reVWd6Z2c2eCNt10AI9VlGV18VYEeVOGhI4Gqv2xtAJlspdhmVVtcMWC3Jv2QFG9j6OYk6Xu/iMZ1a5srNb5qC7HXgONUeIwvxh2cIpuSMrKptr2rlHOWS7fON7k5bAk0QQuB6UdWLsjGyn+jICWB1bJrZRuuL5Tocp0M7FdL48uTqpJnN1KZGjINrgNe5XvOgG+4trAbo2/8ASWjJUg5kBMgYbjdcrMQDa+jEWvmyjPGxW1RhVVYgrzOcqxo10ZrekfQAWxtmUWGrWOlppEjW1dtTxxiVsLA0ayoQExBJzAgKP6MKLHKMuh1HfZIOmWOKWTZrE62JkbKPEEC/trrDdDHndJsbK08i2yqoyxpY3AGUC4v4e+tcq2qAecYfoftFR13XWcMZDHdspYsX52vc8qlYfa8gaXGLGhdYz1qiQE27JLdUwDKx6sagsujab62G0IlMkJaYoA4+TFvlGa4S/GwJv5cLVS7d6KFmMsGVZDvDXyPcWOYDfoSDwIJv3AVG2NmbRcriVdUYIciRkmwcAksbKCSAugAAyjTfeM/wgkr8XbDydY0ZjLPLZiXUKxUZDyFhruHfe4wvS34umSZTEIV7SNudbWUYc6sSCB2ScpBsCtgKc2yMO2XExOjdU/aKjNYMLHMuhBAN9dRbup7AfWKSTDQ5ESOWEKY1EmdSqKqlWtoCwJBAva4330hYbG4hVdGwoQEsVIxCsoaRrEIFKggyG51upJ5harOkXSKSU4dsG7xu7spLOLm2qq1+1csD9E6a3uBCl6KYuZg807Ga2Y9okJqAoG7Xfu5GqzlxVslK2ObDw2LhWNkCyGJmBS4VoydHUX0ZGFiBpwIO+9/i9p4+YBUw4j3XaQqFBG4kK7s9jqB2RcC9xpUro50cjwkeg1t224tbXXXx076k7G2kXJR8xZg0ouAFWMMsaqOJvYt5nurzuW6N6G9nYEYPDzSsxdwrSySNvdlUnyAtYDhULoZgDbCRnUnIW8WPWNw7zUvpjIThxCPSxEqRaerfPJ/Ah9tXHQzC58VmtYRoT4Fuyo9l/ZUVyaXzY1bN/eii1Feic5T9LdnmXCyBRd0tIg4lkOaw8QCv2q8n6RXEKYiP08PIsy96gjMPMfdXuBry/auA6nETQsOzfMt9xjkvp5HMvlXH/UKmpo1g/A7iZFdVkQ3SRQ668GFx99Rs2n6/KoPRNiqzYJjdsOc8R4tBIbjxKsbeYqYwIPGuSSpl0P4crccSTlAA1YkE2FyB6IJuSBYGpaY7LoI2uNwYm9uBHVq5I76ym3djPKBkldLG/ZNtbEX5g2JHnVVh9kTA/wDyJ7neRI2YhTcLe9+LC3M104JqPTeys1Z6GzTS6dWwU7wUKr53OZ/A5V5qd1Ox7Ke3auTvNyNTWcg2PcAjEYrUf2iX86e/klv7Tiv9eT869EwNKNnHv/EfjamZtmNyJ/Wm/j+r1n/5Jkv/APKxX+s/50p2VJ/asV5TNQUT4jPCzExnKdSQCyEgAXYekGsLZ1voBcNYWnx7UVhqjD6rIf8AcUb+GqNNmSf2rF/6zUrbLk/tWKA/xm/GgLHab9YjJG5STLmXMhva/pANoy30uL15y23sZg5rYiR5Ir+kSVzcgCpDKBusNO46Vs8Dsbq2ZuskkZlCkyNmIAJIt5mpMmzlk7LAMORFx+NSgZcfCbhmcMYJiVvlAKkG/edd+o0HffS0nY205sbOkvVCGFMxsRdnZlKnXTQc7XJGtaWPZdtFWx5AWp9IrVAEmw+cAZnUX1yMVzD1WtvXuqXnppSaUPQgjYnAF5Y3zkLGc2UKO03C7bwBc6C1+JtpVgq3pkPVbEwxUbiVRYSlQBcWyhbEHfmuTqKEidIMLE8ZsokkteMAAm9wATyTMRmPDxFShhBkCvZ2KgO1gM5AALEd++q3YuyUimd1xMkxKKmWRy+RcxZbE65b3tw0PfU3Zm0TMrMQBaRlFuQC8+8mhJjNsdH4cOxbrZIEusgtB1gLo3YUMZNGB0AsNCRexNaiFpJELKFSV9bG7BTwFtDoPeTvqJjpmxBkQxxHqpRl6xSQbKCPPU699tb6c4j411ThxGoK9hYc4e/DtMQpXuK2rjzzv4bNYLyOYHZs5EhmxHXAllMa5+rQkDMDmJZja2/QZjYa1G2RsiSCZmRIACQA1nzLGGJyrwF7+Gg0Nq62JgpzO0koVAqKFSJwUub5usAAJYLlGug4d13jsasETzMLiNb24sdyqO9mIXzrnbd9Fyp2jIJcYdOzhY8v+dMMzfuxgDuzVvOg+CywGTjI1x9Veyv4nzrBbK2Y5EcJN5pXLSNb9pIc0h8F3eCV65hoAiKiiyqAAO4CwrXDG5t+F0Um6VDlFLRXYZBWX6dbKzxCdRd4bkjnGbZx5WDeR51qKRlvVZxUlTJTp2eL7RDIY8XCM0kFyV/rYT/SJ45e0PDwq8xBSREliOaORQykcQfx5juo2tss4TEZP2b3aI8LfOj+zfTuI76qtlyjCzdQx/muIe8J4QzNq0Z5I+9e/TnXncX6HtG7+aH83d+vOmZBrpU3H4ZkbhUKUE/r86zoklYWbiNR84cjz/Op9xWejxTK3H7v+Ks8NOG9HzXj5d3dXdgz38MjKcfKJ1KP1uppJb04h8K7DE7otQKWgEpvEYfMpAZl70YqfIjWnr0XoCsOzpSMjTuYzYFMqglALZS1s1jxN7tViiWAFtBoBuAA91q7D1yTQBalDUhNF6AUtVdsF/k3/wAVv9qVNla1VexJLRt/ivw7loSd7IWMNO6RIjGXKSgsWsiNdu+7n20xsSciFgvpda+p4DTX8hxNN7KlIEwA168m53AGOP2nuprZUrxwM7RNmLu2RrKTrYHdyGndbUVz5svFUtmkI32M4HGuiYqQaWmaxkBtZUW+/fyvqL8Dup7Y22XlmkChljyh2EqkSMzjKCm6yWjvre+bctdYHpMs8xSO0q2DsbgCL5uUanN2vZqcxqRsfFPKshcknrWA7lCJYDzJ9tcT8movRrXrzzxDf7I6TakvWz5BrFhWDPyfEW7C94jBzH6TAcKk4lhhUEcCqJ5y3Viwsv8AWTP9FRrrvOUUxszZHWSJhYSSouWY6m1/lJGvvdib+JAp342waboBs4sXxDD6Ef8A5sPPs37mrbUzhMMsaKiCyqAAOQFPV344cI0Yyduwoooq5UKKKKArtu7GTExGNtDvVhvRhuYfcRxBIrzPFYX+kw2JS/Bx/tdDv7wa9dqg6U9GRiVDIcsyeg3Ajfkf6J9x153582Ll2tl4yow+ysYSRg8S15AvyEp/6iMcD/fKN4476ZxeH6snQ38K4nhWUNDOrKyt4SRONzIeBG8Ebx3VJw20SxXD4sjrDpFPa0eI7jwWYcV48N+vJ6vqaaKqazcPPj7DUOPFZH46W4fjVptHZ7Rsd4tyv+jVViF9Ynz0/XgdPvrMsW2D20G9Lsn1vzH41ZribWvuO48D51iZIyvobt9x77b6ewm1pY9+g8bg91tx5Wrpx55R6faKSgmblZKcDVl8J0nQ+kpXvUgAHvVjb2Wq1g2ojei6HxOU+/T311xzQl5MXFos65IpgynfY28CR7RcVz8aHEitipKotUf46vMeRroYi+4E+AJoB+9csaYeYjkPrED3Xv7qhTY0cWv3KLfxHX3Cs5ZYR2yyi2TMViLDv4Abz4Aa1SbKXOjANoZG0U6k2UEX4ai2mvhUltpxj02EYPE3N+4n89KZ2piUjUxxMY5dSscZUOw0ObQZQCxI7WhsbX0Nc0s7kvhNY40tnOSTDRSPmjbts2oOVQAoykgnUAb9dTupjBbf+MySRqt4guZutBzuWuoyCwATsX1v6W4cDC/GDIzTqYVyqVRGUoxN7s9rZmChRyHDhUzZmKeYOScxD5RoBZerQju3knzrnfVmg3s1usaXsouRgi5UUWWwNtOF9asMNh48DDds7lnORNC8sjWsiCw4Aa7lAua5wmGXBqS5eSSZyY4gF6xzYDKoG5RxY6C+vKmJ5CrdZIwfEFcvZuY4VJ/ooeJv8597Hu0prtkbG2LqzFu3iZiA2TUKL9iCL6K3+0bmvRuifR74rF2rGV9XI4clHcPebmq/of0VMXy8w+VI7Kn9mDv+2ePLdzrW104cb9ctmc5eEFFFFdJmFFFFAFFFFAFFFFAUHSboomKAZTkmUdl+BHqvzX3jhyPn84sWw2KiufnRtuI4Mh+5l194r1+qzbnR+HFJklXd6LDR0PNTw8Nx41z5cPLtbLxlXTPN1xrwJaXNicKBpLbNiIBylG+SMesNQN99wMTswMglgYSRtqGQ3B/XfqK72xsXE4BsxzSRDUTKNV7pANV+tu+6q+ErcyQP8XlbVioDQSn+9j3H6y2I765Xup9M190QpI2U6hjryt+FqiyRqTexGg3E68vL9WrQPtGMj+dw9T/fRgyYY95IGeLwcac6SfYJK54yskbbmQhl8raVVxaFmVfBX0At5Xpp0caKW3VcS4Bl9IH9ctPxpgxngLm/I3/CoBCw0kq6hnvb8OfD21Mh27MNzty0ccB+dJ1THlbyJ9+v/wC10I/Pn2b0A8m2pzvkb94/hpXYxsh9J2Pm3402IPAd9v8AjWpSJYb/AMPuqGSJHrzP68aeSPx+77q6jS+6/vNSkwhPA/rnpUUSVuLweYaMVPMWJHtFvdXGy8Ii9Y0ZlKtYESNma6i5N9+pc1oItiM+gB9/uvTeDw+Hw14lL4iS5Jjj+UcE+u2ioBu7RFhzrSMW0QQOj2BeXrOw+smlwRcBVFxm+bfdUvCNHhw8WECzSBiZHdiYIWNgesfUs1gPk1udOFLtDGM3ZmcRx8YICSWFt002hPeqADhc01s3BzYq0eFjVY1JFx2YYxy00v8ARFyePOrdLpdsj6iGYKxyF5p5LK0hHbf6Maj0IxwQeJvW06K9DupImns03zV3rH+b9/DhzNh0d6KRYUX9OUizSMBe3JfVXu9pNXldOPF3ynszlPwhAKWiiugzCiiigCiiigCiiigCiiigCiiigEK3rI7c+DqKQl8Ofi8h1IAvEx714eK28DWvoqsoqSpkptaPHcbgcZgjeVGC/wBbHdoyO8jVR3MBUPDzRM3WIWhc75MO3V5vrrYxt5r517aRVBtToJg5ySYgjn58ZyNfmbdknxBrneBr0M0U/mYWLaEtwC2HxCn+sUwSebR5oz45RTnxiK5EmGnQjeUCTp4gxsWI+zerDHfBfKDeDEg/RmX/AMl/9apsT0S2jF+xEluMcim/k1jWTjNbiWtPydtLs8mxxCIeUivEf41Wu02fhG9HFYc/50f/ALXqC2Jx0XpQ4pf8tyPdcVEm2yx/pI7n6UF7e1Kr1+1k/cvP5Lwy/wDUwD/Oj/8Aak67ApvxeHvyV1Y+xbms/HtMX0iW55Yf/wClTIcRim0jimt9CBwPcBUdftZNe5dJtDDWvGmIm748O+X96QKo9tcS7dkHoQQwj1p5c7D7EX4vUJejm0pt0LjvlZVt5E5qtMH8FuIbWfEIg5IC59rWHuNXUZPUSrryyjx+0w4tLPLMLaotoYPNUOZh9Z6XZzYnEKIsLEerHCNQkQ+s2i39pr0DZnwcYOI3ZDM3OU5h+6AF91aZIwoAAAA3AaAeFaLA36mV5paMLsb4Ml0bFv1n90lxH9pvSf3DuNbfD4ZY1CIqqqiwVQAoHIAaCnaK6YwUekZtt7CiiirEBRRRQBRRRQBRRRQ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3542" name="AutoShape 6" descr="data:image/jpeg;base64,/9j/4AAQSkZJRgABAQAAAQABAAD/2wCEAAkGBxEQDxAPDhEODxINDw4VDhAPEBAQDhAUFBIWGBQRFBgYHCggGiYlHRQUITEhJykrLi4uFx8zODMsNygtLiwBCgoKDg0OGxAQGywkHyQsLC8tLCwsLCwsLCwsLCwsLCwsLCwsLCwsLCwtLCwsKywsLCwsLCwsLCwsLCwsLCwsLP/AABEIAMIBAwMBEQACEQEDEQH/xAAbAAEAAgMBAQAAAAAAAAAAAAAAAgMEBQYBB//EAEIQAAICAAIDDAgDBwMFAAAAAAABAgMEEQUhMQYSFSJBUWFxgZGT0RMyUlNUkqGxQ3LBFCMzQmKCwgfh8ESio7LS/8QAGgEBAQADAQEAAAAAAAAAAAAAAAECAwQFBv/EAC4RAQACAgEDAgQGAQUAAAAAAAABAgMREgQxUSFBBRMyYRRScYGRofAVIiNCsf/aAAwDAQACEQMRAD8A+4gAAAAAAAAAAAAAAAAAAAAAAAAAAAAAAAABTZKX5efWmvsBU7X7T15Za458n9PWAVr275vb7Ovbk9gGVB6l1ID0AAAAAAAAAAAAAAAAAoxWLrqSds4Qz2b6STfQlykm0VjcmtsGenIfh13WdO8Va/8AI4vuTOS/X4K++/0bYw3n2US01byVVrrtk33KH6nNb4pT2rLOOnnyqlpm7mpX9s3/AJIw/wBUn8v9r+H+7zhy1bVU+pSX6lj4pP5f7Pw/3Thuif8ANWuuM/0aNlfidferGcE+WXTp6mXrOUPzLV9Mzop1uG3vr9WE4rQ2NVsZrOEoyXOmmdVbRaNw160mUAAAAAAAAAAAAAAAAAAAAAAAAABj43GwpSdjy3zyhFJynN80YrWzC960jladQsRM9mpuxl9vL+zw9mO9le/zS1xj1LP8x5Gf4pPbFH7y6KYPzKIUQg24rjP1pyblZL80nrfazy75b5J3adumtYr2eTkYqpkyopkzIUyZUVSZkKpMqLMBOfpYKuUouUkuK8uXWbcVrRaOMsbREx6u+PpHCAAAAAAAAAAAAAAAAAAAAAAAAGv0jpHeP0VSU7ZLPJ+pXH27MuTbktry6G1zdT1NMFdz39oZ0pNpa6unJucm7LJLjWS25ezFfyr+lfV6z5zP1F81t2n9nZSkV7JSZpbFMpFgUyZkiqTKKZSMhVJlRTJmQqkyo2W5mnf4hPkrTfbsR19FTllj7NeWdVdoe64wAAAAAAAAAAAAAAAAAAAAAABg6TxrrShWlK2zPeJ+rFLbZLoWa620uXM5+p6iuGnKf2ZUrNp011NKgnrcpSec5y1znLllL/mSSSWpHzOXLbLblbu7a1iI1D2TNbZCqUiqpnIqKZMyRgYjSdMHlK2vNbUpKUu5azbXFe3aJSbRDElpqj2peHb/APJt/C5fyyx518o8LUv8RL8ylH7ok4Mkd6yco8rI3Rks4SjJc8WmvoYamO6oyYHT7jqOJZZ7Ukl1I9X4dTvZz557Q6I9NzgAAAAAAAAAAAAAAAAAAAAAFeIvjXCU5vKME2+zm5yTMRG5GkqUm5W2fxLcs1t3kV6ta6s31tt8p8v1fUTmyb9vZ246cYSkzmbYVSYZKpSMkarSWlI1cWK39mXq55KPTN8nVtOrp+lvmn07eWu+SK92DRofF4zjSz3j2b9uqjsjtl16z28PRYsftuXLbNaza4fcJq49yj/TXXq72/0OuI12al73CV++t+WIGLfuCl+HiE+ZTra+qb+wHP6T3L4qjjuvfpfiUtyy6dWUl15Gu2Otu8LFpjs19GlJx1SfpI9PrrqfL2nDm6CO9P4b6ZvL6vufq3uGq2rfRUnmsnxtew6ulxzTFET3aslt2bE6GAAAAAAAAAAAAAAAAAAAAAABqdK2b+yFX8teVlnS8/3ce9OX9sTy/iefjT5ce/8A434a7nahs8F1xCuUgyVSZRrNK41wShXrss9XVnvVs32XLzJcrOzpOmnNfXt7tWTJwhtNz+5mNaVuIW/sevey4yi3yy9pn0dKVpHGvZwzMzO5dKZIAAAADU3bncLO+OIlVHfx1vLVCT5JSjsb6QNsAAAAAAAAAAAAAAAAAAAAAAANgc9TPfb6x7bpOfY9UF8qifLdXl+ZmmXfjrqr2UjmbVUmUUW2JJt6kk2+pGURtEtymj/SSljLVrbapT5MtWfZs7z6fpcMYscV9/d5+S/K23VHQwAAAAAAAAAAAAAAAAAAAAAAAAAAAAAMeePpTalbUmnk07IJp8z1k5R5NMTSePrdM4wtrlKxKEVGcXLjtRzWT5M8+w058sUx2tE+zOld2iGE3zHyj0VUmUVSkVGt0tbxYwzSd04xTbSXO8/+cp2dFji2WN9oa8s6r6OuwmIorhCuFtOUIpL95DkW3afQ/Mr5hw8Z8L/2yr3lfzx8x82nmP5Xjbw8ePpW22rxIeY+ZTzH8nG3hDhOj31Hiw8y86+YOM+DhTD+/o8WHmOdfKcZ8HCmH9/R4sPMc6+TjPg4Uw/v6PFh5jnXzC8Z8LKcZVN5Qsrm+aM4yfXqYi1Z7SkxMLzJAAAAAAAAAAAAAAAAAAAAKMdd6Oqya2xhJxXO8tS78jG9uNZtPssRudNLXUoxjHJPepLPLW8ltPkLWmZmXoRA8uZdxGWlcpFVXKRUUykUVTZlCKZZdBRXJlRTIoqklzIyRXJLmXcUVtLmXcUVyS5kVHTbh8PxrbctiUV262eh0FP902ac0+mnXnquYAAAAAAAAAAAAAAAAAAADV6fxEYwrjKUYqy2Obk0llDOfL0xS7Ti6+81wTEe/o24Y3Zq3jqve1eJHzPnOFvDu3BDEQlnvZQllt3slLLuGphXkpBFMpFFUpGSMe3Ewi8pThF8zkk/qZREiiWLr95X88fMvGfCK5Yuv26/nj5l4yKpYqHtw+eJeMohLEw9uHzRLqRW8TD24fNEy1IrliIe3D5kNSiDvj7UfmRdD6BuRo3uFhL3rcs+dPZ9D2Oipxx78uXLO7N0djUAAAAAAAAAAAAAAAAAAABXdRCa3tkYzXNOKku5gYb0FhPhcL4FXkTUDUaQwlVN+VNdVSdUW1XCME3vpa3kug8f4r3r+7q6f3Y8pHkulVKRkK5SKjJ0Fgarr5+mqqtyqWSshGeXG5M0e38Nj/jn9XJn+pv+A8J8LhfAq8j0NQ0bOA8J8LhfAq8hqB7wJhfhsL4FXkNQHAmF+GwvgVeQ1Bs4Fwvw2G8GvyGoNveBsL8NhvBr8hqDb2OiMMnmsPh01yqmtP7DUG2ZFZLJaktiWxFHoAAAAAAAAAAAAAAAAAAAAAGLdpGmDyndTBrapWQi+5sx5V8rqWh0riq7L99VOFi9FBNwkpJPfS1aus8j4nMTNdOnp/TbDlI8t0K5SKKpSKM7c9i667pu2cK06tTnJRTe+WrWez8OtEY535cmeJ5Oi4Xw3xGH8WHmehzr5adScL4b4jD+LDzHOvk1JwvhviMP4sPMcq+TUnC+G+Iw/i1+Y5V8mpOF8N8Rh/Fr8xyr5NScL4b4jD+LX5jlXyalOrSNE3vYXUyb2KNkG32Jl5R5NSyioAAAAAAAAAAAAAAAAAAAAAox1/o6rLPYhJrpaWpd5je3GsysRudOSjBJJZJ5JZtpZvpZ8rNpmdvR1pHUtmS6gISkBXJlFcpFRVJlFcsuZFRXLLmRRXLLoKK5ZdBUQeXQUVyy6CjbbksN6TFw1aq85Ps2HR0tOWWGvJOqvo57bkAAAAAAAAAAAAAAAAAAAAAajdNeo1Ri2l6SyKeby1Rzn/il2nH11+OGfv6NuGN2c7LER9qPzI+f4y7doemi9SlF9TWZdSbRlICuUiorkyiuc0trS63kWIRU7VzrvRRBzXOu8orlYudd5UVStXPHvRRCVsfaj3oog7VzrvRR2H+n9Gatu261BP6v9D0Ogr6zZz5p9nYnpNAAAAAAAAAAAAAAAAAAAAACu6iE1lOMZpPNKUVJZ8+sCng6j3NPhw8iagYOnNG1/s1rrqrjKEd/FxhFSzg1LJNLlyy7TVmpyxzH2ZUnVolyjkfOO9CUgK5MqKLsuLLJP0clJZpNajp6W3HLG2GSN1l9Ew2GoshCyNVWU4xkv3cOVZ8x7vCvhx7lcsFV7ur5I+Q4V8HKXjwVXuqvkj5DhXwcpR4Op9zT4cPIcY8G5ODqPc0+HDyLxjwbk4Oo9zT4cPIcY8G5X1VRgt7CMYLmilFdyLEaRMAAAAAAAAAAAAAAAAAAAAAAAA8az1PlA+d3U+inOl/gzcde3erXB9sXF9p871GPhkmHdS267VNmlkrbMhXJlHV7jNI5weHk+NDN158sXtXY9fb0Hv4MnzMcW/lw3rxtp05uYgAAAAAAAAAAAAAAAAAAAAAAAAAAAAAAByW7HB72yGIWyxKuzoks3CXat8uyJ53xDFuIvHs34beunOtnlOlBsog2EeV3yrnGyDalBppradfS5/lW9e0teSnKH0HQWm4YmC1qNiXHhz/1R519j2omJ9YcjagAAAABVisTCqDstlGEYrjSk8kgOSq3fVPEbx1yVLyULdbnnn6zjzPv78lJmI9ZHYp561y7CxOx6AAAAAAAAAAAAAAAAAAAAABj6Qwkb6p1T2WRyzW1PapLpTSa6jG1YtGpWJ16vm+IqnXOVdiynXLKWWx80l0NZNdZ4GXFOO81l21tyjals1qg2UQbKIQslCSlBtNPNZPJp88XyHX0/Uzj9J9Yar44s6bRe7SS4t8fSZbZRyjautbH9D1aZK3jdZc1qzXu31G6vCS22OD5pwmvqk19TNF73RYT39fewMa/ddg4/iub5oVzf1ay+oGk0hu+1NYenqlc/wDGL/UDl9IYnE4pqzETe9XqufErj+SK29ibNGTqMdO8+viGdaWlixlGDyrzze2b1S6ork+552XPbJ37eG+tIq+z1erH8q+x61PphzT3TMkAAAAAAAAAAAAAAAAAAAAAANBuq0K74q6lfvqlllqXpYbd51rW10trlzObqcEZa/dsx34y4TfZ/wC6yaa2prkPFmJidS64naLYEGyog2UVzSe3/dFiZj1geLVyt9Z0V6rLHu1zjrL1SjyqXZJL9DP8Zk+3+funyqvfS1r8Nv8ANN/okYz1eWff+l+VU/bGvUjXX0xhnLvlmzVbJe31TLKKxHaGPbY5POTcnzttswiFQT1rrRR9tp9WP5V9j3KfTDjnumZIAAAAAAAAAAAAAAAAAAAAAAAOX3T7m/SN34ZL0n4lepK7pXIpdPLy85ydT00ZPWO7ZjycXEN7U8002pJpqUWtqaetPoPJtWazqXVE77INgRbAg2URbAi2URbKiLYEWwPI7V1oD7fT6sfyr7HuU+mHHPdMyQAAAAAAAAAAAAAAAAAAAAAAAANLp7c5ViuP/CuyyVsVnnlsU1/MvquRo05cNckerKt5r2cFpXRV+Gf7+GUc9VseNS/7uTqeXaeZl6a9PvDprkiWvbNDNFsCLZRFsqItgRbAiygnrXWgPuFKyjFc0V9j26/TDjnumZIAAAAAAAAAAAAAAAAAAAAAAAAADyUU000mntT1pgc/pDcdhbc3BSw8ny0tKHyPOPckaL9Pjv3hnF7Q5/F7hcRH+FbTav6lKqX+Sfejmt0X5ZbIzeYau7cvjY7cPJ9MZ1SX/tmap6TJDL5tWNLQWLX/AE1/ZBv7GP4bL4X5lXkdAYt7MNd2x3v3H4bJ4PmVZdG4/Gz21Rh0zsgl/wBrb+hnHSZJ7sZy1bbB/wCn03k774xXLGqLk/mlll3G6vRx/wBpYzl8Ol0XuYwuHalCtTmtllvHmulZ6l2JHVTDSnaGubTPduTYxAAAAAAAAAAAAAAAAAAAAAAAAAAAAAAAAAAAAAAAAAAAAAAAAAAAAAAAAAAAAAAAAAAAAAAAAAAAAAAAAAAAAAAA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3544" name="AutoShape 8" descr="data:image/jpeg;base64,/9j/4AAQSkZJRgABAQAAAQABAAD/2wCEAAkGBxEQDxAPDhEODxINDw4VDhAPEBAQDhAUFBIWGBQRFBgYHCggGiYlHRQUITEhJykrLi4uFx8zODMsNygtLiwBCgoKDg0OGxAQGywkHyQsLC8tLCwsLCwsLCwsLCwsLCwsLCwsLCwsLCwtLCwsKywsLCwsLCwsLCwsLCwsLCwsLP/AABEIAMIBAwMBEQACEQEDEQH/xAAbAAEAAgMBAQAAAAAAAAAAAAAAAgMEBQYBB//EAEIQAAICAAIDDAgDBwMFAAAAAAABAgMEEQUhMQYSFSJBUWFxgZGT0RMyUlNUkqGxQ3LBFCMzQmKCwgfh8ESio7LS/8QAGgEBAQADAQEAAAAAAAAAAAAAAAECAwQFBv/EAC4RAQACAgEDAgQGAQUAAAAAAAABAgMREgQxUSFBBRMyYRRScYGRofAVIiNCsf/aAAwDAQACEQMRAD8A+4gAAAAAAAAAAAAAAAAAAAAAAAAAAAAAAAABTZKX5efWmvsBU7X7T15Za458n9PWAVr275vb7Ovbk9gGVB6l1ID0AAAAAAAAAAAAAAAAAoxWLrqSds4Qz2b6STfQlykm0VjcmtsGenIfh13WdO8Va/8AI4vuTOS/X4K++/0bYw3n2US01byVVrrtk33KH6nNb4pT2rLOOnnyqlpm7mpX9s3/AJIw/wBUn8v9r+H+7zhy1bVU+pSX6lj4pP5f7Pw/3Thuif8ANWuuM/0aNlfidferGcE+WXTp6mXrOUPzLV9Mzop1uG3vr9WE4rQ2NVsZrOEoyXOmmdVbRaNw160mUAAAAAAAAAAAAAAAAAAAAAAAAABj43GwpSdjy3zyhFJynN80YrWzC960jladQsRM9mpuxl9vL+zw9mO9le/zS1xj1LP8x5Gf4pPbFH7y6KYPzKIUQg24rjP1pyblZL80nrfazy75b5J3adumtYr2eTkYqpkyopkzIUyZUVSZkKpMqLMBOfpYKuUouUkuK8uXWbcVrRaOMsbREx6u+PpHCAAAAAAAAAAAAAAAAAAAAAAAAGv0jpHeP0VSU7ZLPJ+pXH27MuTbktry6G1zdT1NMFdz39oZ0pNpa6unJucm7LJLjWS25ezFfyr+lfV6z5zP1F81t2n9nZSkV7JSZpbFMpFgUyZkiqTKKZSMhVJlRTJmQqkyo2W5mnf4hPkrTfbsR19FTllj7NeWdVdoe64wAAAAAAAAAAAAAAAAAAAAAABg6TxrrShWlK2zPeJ+rFLbZLoWa620uXM5+p6iuGnKf2ZUrNp011NKgnrcpSec5y1znLllL/mSSSWpHzOXLbLblbu7a1iI1D2TNbZCqUiqpnIqKZMyRgYjSdMHlK2vNbUpKUu5azbXFe3aJSbRDElpqj2peHb/APJt/C5fyyx518o8LUv8RL8ylH7ok4Mkd6yco8rI3Rks4SjJc8WmvoYamO6oyYHT7jqOJZZ7Ukl1I9X4dTvZz557Q6I9NzgAAAAAAAAAAAAAAAAAAAAAFeIvjXCU5vKME2+zm5yTMRG5GkqUm5W2fxLcs1t3kV6ta6s31tt8p8v1fUTmyb9vZ246cYSkzmbYVSYZKpSMkarSWlI1cWK39mXq55KPTN8nVtOrp+lvmn07eWu+SK92DRofF4zjSz3j2b9uqjsjtl16z28PRYsftuXLbNaza4fcJq49yj/TXXq72/0OuI12al73CV++t+WIGLfuCl+HiE+ZTra+qb+wHP6T3L4qjjuvfpfiUtyy6dWUl15Gu2Otu8LFpjs19GlJx1SfpI9PrrqfL2nDm6CO9P4b6ZvL6vufq3uGq2rfRUnmsnxtew6ulxzTFET3aslt2bE6GAAAAAAAAAAAAAAAAAAAAAABqdK2b+yFX8teVlnS8/3ce9OX9sTy/iefjT5ce/8A434a7nahs8F1xCuUgyVSZRrNK41wShXrss9XVnvVs32XLzJcrOzpOmnNfXt7tWTJwhtNz+5mNaVuIW/sevey4yi3yy9pn0dKVpHGvZwzMzO5dKZIAAAADU3bncLO+OIlVHfx1vLVCT5JSjsb6QNsAAAAAAAAAAAAAAAAAAAAAAANgc9TPfb6x7bpOfY9UF8qifLdXl+ZmmXfjrqr2UjmbVUmUUW2JJt6kk2+pGURtEtymj/SSljLVrbapT5MtWfZs7z6fpcMYscV9/d5+S/K23VHQwAAAAAAAAAAAAAAAAAAAAAAAAAAAAAMeePpTalbUmnk07IJp8z1k5R5NMTSePrdM4wtrlKxKEVGcXLjtRzWT5M8+w058sUx2tE+zOld2iGE3zHyj0VUmUVSkVGt0tbxYwzSd04xTbSXO8/+cp2dFji2WN9oa8s6r6OuwmIorhCuFtOUIpL95DkW3afQ/Mr5hw8Z8L/2yr3lfzx8x82nmP5Xjbw8ePpW22rxIeY+ZTzH8nG3hDhOj31Hiw8y86+YOM+DhTD+/o8WHmOdfKcZ8HCmH9/R4sPMc6+TjPg4Uw/v6PFh5jnXzC8Z8LKcZVN5Qsrm+aM4yfXqYi1Z7SkxMLzJAAAAAAAAAAAAAAAAAAAAKMdd6Oqya2xhJxXO8tS78jG9uNZtPssRudNLXUoxjHJPepLPLW8ltPkLWmZmXoRA8uZdxGWlcpFVXKRUUykUVTZlCKZZdBRXJlRTIoqklzIyRXJLmXcUVtLmXcUVyS5kVHTbh8PxrbctiUV262eh0FP902ac0+mnXnquYAAAAAAAAAAAAAAAAAAADV6fxEYwrjKUYqy2Obk0llDOfL0xS7Ti6+81wTEe/o24Y3Zq3jqve1eJHzPnOFvDu3BDEQlnvZQllt3slLLuGphXkpBFMpFFUpGSMe3Ewi8pThF8zkk/qZREiiWLr95X88fMvGfCK5Yuv26/nj5l4yKpYqHtw+eJeMohLEw9uHzRLqRW8TD24fNEy1IrliIe3D5kNSiDvj7UfmRdD6BuRo3uFhL3rcs+dPZ9D2Oipxx78uXLO7N0djUAAAAAAAAAAAAAAAAAAABXdRCa3tkYzXNOKku5gYb0FhPhcL4FXkTUDUaQwlVN+VNdVSdUW1XCME3vpa3kug8f4r3r+7q6f3Y8pHkulVKRkK5SKjJ0Fgarr5+mqqtyqWSshGeXG5M0e38Nj/jn9XJn+pv+A8J8LhfAq8j0NQ0bOA8J8LhfAq8hqB7wJhfhsL4FXkNQHAmF+GwvgVeQ1Bs4Fwvw2G8GvyGoNveBsL8NhvBr8hqDb2OiMMnmsPh01yqmtP7DUG2ZFZLJaktiWxFHoAAAAAAAAAAAAAAAAAAAAAGLdpGmDyndTBrapWQi+5sx5V8rqWh0riq7L99VOFi9FBNwkpJPfS1aus8j4nMTNdOnp/TbDlI8t0K5SKKpSKM7c9i667pu2cK06tTnJRTe+WrWez8OtEY535cmeJ5Oi4Xw3xGH8WHmehzr5adScL4b4jD+LDzHOvk1JwvhviMP4sPMcq+TUnC+G+Iw/i1+Y5V8mpOF8N8Rh/Fr8xyr5NScL4b4jD+LX5jlXyalOrSNE3vYXUyb2KNkG32Jl5R5NSyioAAAAAAAAAAAAAAAAAAAAAox1/o6rLPYhJrpaWpd5je3GsysRudOSjBJJZJ5JZtpZvpZ8rNpmdvR1pHUtmS6gISkBXJlFcpFRVJlFcsuZFRXLLmRRXLLoKK5ZdBUQeXQUVyy6CjbbksN6TFw1aq85Ps2HR0tOWWGvJOqvo57bkAAAAAAAAAAAAAAAAAAAAAajdNeo1Ri2l6SyKeby1Rzn/il2nH11+OGfv6NuGN2c7LER9qPzI+f4y7doemi9SlF9TWZdSbRlICuUiorkyiuc0trS63kWIRU7VzrvRRBzXOu8orlYudd5UVStXPHvRRCVsfaj3oog7VzrvRR2H+n9Gatu261BP6v9D0Ogr6zZz5p9nYnpNAAAAAAAAAAAAAAAAAAAAACu6iE1lOMZpPNKUVJZ8+sCng6j3NPhw8iagYOnNG1/s1rrqrjKEd/FxhFSzg1LJNLlyy7TVmpyxzH2ZUnVolyjkfOO9CUgK5MqKLsuLLJP0clJZpNajp6W3HLG2GSN1l9Ew2GoshCyNVWU4xkv3cOVZ8x7vCvhx7lcsFV7ur5I+Q4V8HKXjwVXuqvkj5DhXwcpR4Op9zT4cPIcY8G5ODqPc0+HDyLxjwbk4Oo9zT4cPIcY8G5X1VRgt7CMYLmilFdyLEaRMAAAAAAAAAAAAAAAAAAAAAAAA8az1PlA+d3U+inOl/gzcde3erXB9sXF9p871GPhkmHdS267VNmlkrbMhXJlHV7jNI5weHk+NDN158sXtXY9fb0Hv4MnzMcW/lw3rxtp05uYgAAAAAAAAAAAAAAAAAAAAAAAAAAAAAAByW7HB72yGIWyxKuzoks3CXat8uyJ53xDFuIvHs34beunOtnlOlBsog2EeV3yrnGyDalBppradfS5/lW9e0teSnKH0HQWm4YmC1qNiXHhz/1R519j2omJ9YcjagAAAABVisTCqDstlGEYrjSk8kgOSq3fVPEbx1yVLyULdbnnn6zjzPv78lJmI9ZHYp561y7CxOx6AAAAAAAAAAAAAAAAAAAAABj6Qwkb6p1T2WRyzW1PapLpTSa6jG1YtGpWJ16vm+IqnXOVdiynXLKWWx80l0NZNdZ4GXFOO81l21tyjals1qg2UQbKIQslCSlBtNPNZPJp88XyHX0/Uzj9J9Yar44s6bRe7SS4t8fSZbZRyjautbH9D1aZK3jdZc1qzXu31G6vCS22OD5pwmvqk19TNF73RYT39fewMa/ddg4/iub5oVzf1ay+oGk0hu+1NYenqlc/wDGL/UDl9IYnE4pqzETe9XqufErj+SK29ibNGTqMdO8+viGdaWlixlGDyrzze2b1S6ork+552XPbJ37eG+tIq+z1erH8q+x61PphzT3TMkAAAAAAAAAAAAAAAAAAAAAANBuq0K74q6lfvqlllqXpYbd51rW10trlzObqcEZa/dsx34y4TfZ/wC6yaa2prkPFmJidS64naLYEGyog2UVzSe3/dFiZj1geLVyt9Z0V6rLHu1zjrL1SjyqXZJL9DP8Zk+3+funyqvfS1r8Nv8ANN/okYz1eWff+l+VU/bGvUjXX0xhnLvlmzVbJe31TLKKxHaGPbY5POTcnzttswiFQT1rrRR9tp9WP5V9j3KfTDjnumZIAAAAAAAAAAAAAAAAAAAAAAAOX3T7m/SN34ZL0n4lepK7pXIpdPLy85ydT00ZPWO7ZjycXEN7U8002pJpqUWtqaetPoPJtWazqXVE77INgRbAg2URbAi2URbKiLYEWwPI7V1oD7fT6sfyr7HuU+mHHPdMyQAAAAAAAAAAAAAAAAAAAAAAAANLp7c5ViuP/CuyyVsVnnlsU1/MvquRo05cNckerKt5r2cFpXRV+Gf7+GUc9VseNS/7uTqeXaeZl6a9PvDprkiWvbNDNFsCLZRFsqItgRbAiygnrXWgPuFKyjFc0V9j26/TDjnumZIAAAAAAAAAAAAAAAAAAAAAAAAADyUU000mntT1pgc/pDcdhbc3BSw8ny0tKHyPOPckaL9Pjv3hnF7Q5/F7hcRH+FbTav6lKqX+Sfejmt0X5ZbIzeYau7cvjY7cPJ9MZ1SX/tmap6TJDL5tWNLQWLX/AE1/ZBv7GP4bL4X5lXkdAYt7MNd2x3v3H4bJ4PmVZdG4/Gz21Rh0zsgl/wBrb+hnHSZJ7sZy1bbB/wCn03k774xXLGqLk/mlll3G6vRx/wBpYzl8Ol0XuYwuHalCtTmtllvHmulZ6l2JHVTDSnaGubTPduTYxAAAAAAAAAAAAAAAAAAAAAAAAAAAAAAAAAAAAAAAAAAAAAAAAAAAAAAAAAAAAAAAAAAAAAAAAAAAAAAAAAAAAAAA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3548" name="Picture 12" descr="http://nimg.sulekha.com/others/original700/pope-benedict-xvi-angela-merkel-2011-9-22-12-10-0.jpg"/>
          <p:cNvPicPr>
            <a:picLocks noChangeAspect="1" noChangeArrowheads="1"/>
          </p:cNvPicPr>
          <p:nvPr/>
        </p:nvPicPr>
        <p:blipFill>
          <a:blip r:embed="rId3"/>
          <a:srcRect/>
          <a:stretch>
            <a:fillRect/>
          </a:stretch>
        </p:blipFill>
        <p:spPr bwMode="auto">
          <a:xfrm>
            <a:off x="304800" y="4267200"/>
            <a:ext cx="3276600" cy="2183035"/>
          </a:xfrm>
          <a:prstGeom prst="rect">
            <a:avLst/>
          </a:prstGeom>
          <a:noFill/>
        </p:spPr>
      </p:pic>
      <p:pic>
        <p:nvPicPr>
          <p:cNvPr id="10" name="Picture 10" descr="https://encrypted-tbn0.gstatic.com/images?q=tbn:ANd9GcSEfE7aqIqyOUEaYp1dKxQ3aEFrdAC6cb4fK0K-msp8g78hS59y"/>
          <p:cNvPicPr>
            <a:picLocks noChangeAspect="1" noChangeArrowheads="1"/>
          </p:cNvPicPr>
          <p:nvPr/>
        </p:nvPicPr>
        <p:blipFill>
          <a:blip r:embed="rId4"/>
          <a:srcRect/>
          <a:stretch>
            <a:fillRect/>
          </a:stretch>
        </p:blipFill>
        <p:spPr bwMode="auto">
          <a:xfrm>
            <a:off x="3657600" y="4419600"/>
            <a:ext cx="2819400" cy="1757162"/>
          </a:xfrm>
          <a:prstGeom prst="rect">
            <a:avLst/>
          </a:prstGeom>
          <a:noFill/>
        </p:spPr>
      </p:pic>
      <p:pic>
        <p:nvPicPr>
          <p:cNvPr id="11" name="Picture 2" descr="http://4.bp.blogspot.com/-4UnK64FORHw/UDaIK005b2I/AAAAAAAAAF8/56033_0VZ-o/s1600/juntti.jpg"/>
          <p:cNvPicPr>
            <a:picLocks noChangeAspect="1" noChangeArrowheads="1"/>
          </p:cNvPicPr>
          <p:nvPr/>
        </p:nvPicPr>
        <p:blipFill>
          <a:blip r:embed="rId5"/>
          <a:srcRect/>
          <a:stretch>
            <a:fillRect/>
          </a:stretch>
        </p:blipFill>
        <p:spPr bwMode="auto">
          <a:xfrm>
            <a:off x="6477000" y="3886200"/>
            <a:ext cx="2286000" cy="2575561"/>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92500" lnSpcReduction="20000"/>
          </a:bodyPr>
          <a:lstStyle/>
          <a:p>
            <a:r>
              <a:rPr lang="fi-FI" dirty="0" smtClean="0"/>
              <a:t>Vatikaanin II kirkolliskokous (1962-1965)</a:t>
            </a:r>
          </a:p>
          <a:p>
            <a:pPr algn="just"/>
            <a:r>
              <a:rPr lang="fi-FI" dirty="0" smtClean="0"/>
              <a:t>”Miten huilulla tai lyyralla soitettu sävelmä voidaan tuntea, elleivät sävelet erotu toisistaan? Ja jos sotatorvesta lähtee epäselvä ääni, kuka valmistautuu taisteluun? Sama koskee teitäkin: ellette puhu selvää kieltä, kuinka teidän puhettanne voidaan ymmärtää? Sananne haihtuvat taivaan tuuliin. Niin paljon kuin maailmassa onkin kieliä, kaikki ne ovat ymmärrettävissä. Mutta ellen ymmärrä puheen merkitystä, olen puhujalle muukalainen, samoin hän minulle. Miten paikalla oleva ulkopuolinen voi sanoa kiitokseesi aamenen, kun hän ei ymmärrä mitä sanot? Jotta voisin opettaa muitakin, haluan seurakunnassa puhua mieluummin viisi ymmärrettävää sanaa kuin tuhansia hurmoskielen sanoja.” (1. Kor. 14:7-11, 16, 19)</a:t>
            </a:r>
            <a:endParaRPr lang="en-US" dirty="0"/>
          </a:p>
        </p:txBody>
      </p:sp>
      <p:sp>
        <p:nvSpPr>
          <p:cNvPr id="3" name="Tytuł 2"/>
          <p:cNvSpPr>
            <a:spLocks noGrp="1"/>
          </p:cNvSpPr>
          <p:nvPr>
            <p:ph type="title"/>
          </p:nvPr>
        </p:nvSpPr>
        <p:spPr/>
        <p:txBody>
          <a:bodyPr/>
          <a:lstStyle/>
          <a:p>
            <a:r>
              <a:rPr lang="fi-FI" dirty="0" smtClean="0"/>
              <a:t>Benedictus XVI ja latinan kieli</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fi-FI" dirty="0" smtClean="0"/>
              <a:t>Vanhan messun kieltäminen oli väärin</a:t>
            </a:r>
          </a:p>
          <a:p>
            <a:r>
              <a:rPr lang="fi-FI" dirty="0" smtClean="0"/>
              <a:t>Summorum pontificum (motu proprio 2007)</a:t>
            </a:r>
          </a:p>
          <a:p>
            <a:endParaRPr lang="fi-FI" dirty="0" smtClean="0"/>
          </a:p>
          <a:p>
            <a:endParaRPr lang="en-US" dirty="0"/>
          </a:p>
        </p:txBody>
      </p:sp>
      <p:sp>
        <p:nvSpPr>
          <p:cNvPr id="3" name="Tytuł 2"/>
          <p:cNvSpPr>
            <a:spLocks noGrp="1"/>
          </p:cNvSpPr>
          <p:nvPr>
            <p:ph type="title"/>
          </p:nvPr>
        </p:nvSpPr>
        <p:spPr/>
        <p:txBody>
          <a:bodyPr/>
          <a:lstStyle/>
          <a:p>
            <a:r>
              <a:rPr lang="fi-FI" dirty="0" smtClean="0"/>
              <a:t>Tukea traditionalisteille</a:t>
            </a:r>
            <a:endParaRPr lang="en-US" dirty="0"/>
          </a:p>
        </p:txBody>
      </p:sp>
      <p:pic>
        <p:nvPicPr>
          <p:cNvPr id="194562" name="Picture 2" descr="http://www.institute-christ-king.org/uploads/main/ratzinger-mass.jpg"/>
          <p:cNvPicPr>
            <a:picLocks noChangeAspect="1" noChangeArrowheads="1"/>
          </p:cNvPicPr>
          <p:nvPr/>
        </p:nvPicPr>
        <p:blipFill>
          <a:blip r:embed="rId3"/>
          <a:srcRect/>
          <a:stretch>
            <a:fillRect/>
          </a:stretch>
        </p:blipFill>
        <p:spPr bwMode="auto">
          <a:xfrm>
            <a:off x="5867400" y="2819400"/>
            <a:ext cx="2124075" cy="2857500"/>
          </a:xfrm>
          <a:prstGeom prst="rect">
            <a:avLst/>
          </a:prstGeom>
          <a:noFill/>
        </p:spPr>
      </p:pic>
      <p:pic>
        <p:nvPicPr>
          <p:cNvPr id="194564" name="Picture 4" descr="http://d2jkk5z9de9jwi.cloudfront.net/wp-content/uploads/2012/03/-16472.jpg"/>
          <p:cNvPicPr>
            <a:picLocks noChangeAspect="1" noChangeArrowheads="1"/>
          </p:cNvPicPr>
          <p:nvPr/>
        </p:nvPicPr>
        <p:blipFill>
          <a:blip r:embed="rId4"/>
          <a:srcRect/>
          <a:stretch>
            <a:fillRect/>
          </a:stretch>
        </p:blipFill>
        <p:spPr bwMode="auto">
          <a:xfrm>
            <a:off x="609600" y="2819400"/>
            <a:ext cx="4191000" cy="2857500"/>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fi-FI" dirty="0" smtClean="0"/>
              <a:t>Latina lingua (motu proprio 2012)</a:t>
            </a:r>
          </a:p>
          <a:p>
            <a:r>
              <a:rPr lang="en-US" b="1" dirty="0" smtClean="0"/>
              <a:t> </a:t>
            </a:r>
            <a:r>
              <a:rPr lang="en-US" b="1" dirty="0" err="1" smtClean="0"/>
              <a:t>Pontificia</a:t>
            </a:r>
            <a:r>
              <a:rPr lang="en-US" b="1" dirty="0" smtClean="0"/>
              <a:t> Academia </a:t>
            </a:r>
            <a:r>
              <a:rPr lang="en-US" b="1" dirty="0" err="1" smtClean="0"/>
              <a:t>Latinitatis</a:t>
            </a:r>
            <a:endParaRPr lang="fi-FI" dirty="0" smtClean="0"/>
          </a:p>
          <a:p>
            <a:r>
              <a:rPr lang="fi-FI" dirty="0" smtClean="0"/>
              <a:t>Akatemian tavoitteena latinan tuntemuksen, tutkimisen ja käyttämisen edistäminen</a:t>
            </a:r>
          </a:p>
          <a:p>
            <a:r>
              <a:rPr lang="fi-FI" dirty="0" smtClean="0"/>
              <a:t>Keinoina kongressit, kurssit, kilpailut...</a:t>
            </a:r>
          </a:p>
          <a:p>
            <a:r>
              <a:rPr lang="fi-FI" dirty="0" smtClean="0"/>
              <a:t>Puheenjohtajana latinisti prof. Ivano Dionigi</a:t>
            </a:r>
          </a:p>
          <a:p>
            <a:endParaRPr lang="fi-FI" dirty="0" smtClean="0"/>
          </a:p>
          <a:p>
            <a:pPr>
              <a:buNone/>
            </a:pPr>
            <a:endParaRPr lang="fi-FI" dirty="0" smtClean="0"/>
          </a:p>
          <a:p>
            <a:pPr>
              <a:buNone/>
            </a:pPr>
            <a:endParaRPr lang="fi-FI" dirty="0" smtClean="0"/>
          </a:p>
          <a:p>
            <a:endParaRPr lang="fi-FI" dirty="0" smtClean="0"/>
          </a:p>
          <a:p>
            <a:endParaRPr lang="en-US" dirty="0"/>
          </a:p>
        </p:txBody>
      </p:sp>
      <p:sp>
        <p:nvSpPr>
          <p:cNvPr id="3" name="Tytuł 2"/>
          <p:cNvSpPr>
            <a:spLocks noGrp="1"/>
          </p:cNvSpPr>
          <p:nvPr>
            <p:ph type="title"/>
          </p:nvPr>
        </p:nvSpPr>
        <p:spPr/>
        <p:txBody>
          <a:bodyPr/>
          <a:lstStyle/>
          <a:p>
            <a:r>
              <a:rPr lang="fi-FI" dirty="0" smtClean="0"/>
              <a:t>Paavillinen latina-akatemia</a:t>
            </a:r>
            <a:endParaRPr lang="en-US" dirty="0"/>
          </a:p>
        </p:txBody>
      </p:sp>
      <p:pic>
        <p:nvPicPr>
          <p:cNvPr id="199682" name="Picture 2" descr="http://europaeum.org/europaeum/files/images/Dionigi_Ivano_0.preview.JPG"/>
          <p:cNvPicPr>
            <a:picLocks noChangeAspect="1" noChangeArrowheads="1"/>
          </p:cNvPicPr>
          <p:nvPr/>
        </p:nvPicPr>
        <p:blipFill>
          <a:blip r:embed="rId3"/>
          <a:srcRect/>
          <a:stretch>
            <a:fillRect/>
          </a:stretch>
        </p:blipFill>
        <p:spPr bwMode="auto">
          <a:xfrm>
            <a:off x="2514600" y="4419600"/>
            <a:ext cx="2438400" cy="2032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endParaRPr lang="en-US" dirty="0"/>
          </a:p>
        </p:txBody>
      </p:sp>
      <p:sp>
        <p:nvSpPr>
          <p:cNvPr id="3" name="Tytuł 2"/>
          <p:cNvSpPr>
            <a:spLocks noGrp="1"/>
          </p:cNvSpPr>
          <p:nvPr>
            <p:ph type="title"/>
          </p:nvPr>
        </p:nvSpPr>
        <p:spPr/>
        <p:txBody>
          <a:bodyPr/>
          <a:lstStyle/>
          <a:p>
            <a:r>
              <a:rPr lang="fi-FI" dirty="0" smtClean="0"/>
              <a:t>Eroilmoitus latinaksi</a:t>
            </a:r>
            <a:endParaRPr lang="en-US" dirty="0"/>
          </a:p>
        </p:txBody>
      </p:sp>
      <p:pic>
        <p:nvPicPr>
          <p:cNvPr id="201730" name="Picture 2" descr="http://www.cp24.com/polopoly_fs/1.1151504!/httpImage/image.jpeg_gen/derivatives/landscape_620/image.jpeg"/>
          <p:cNvPicPr>
            <a:picLocks noChangeAspect="1" noChangeArrowheads="1"/>
          </p:cNvPicPr>
          <p:nvPr/>
        </p:nvPicPr>
        <p:blipFill>
          <a:blip r:embed="rId3"/>
          <a:srcRect/>
          <a:stretch>
            <a:fillRect/>
          </a:stretch>
        </p:blipFill>
        <p:spPr bwMode="auto">
          <a:xfrm>
            <a:off x="457200" y="1524000"/>
            <a:ext cx="7394565" cy="416242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fi-FI" dirty="0" smtClean="0"/>
              <a:t>Quaestiones?</a:t>
            </a:r>
          </a:p>
          <a:p>
            <a:pPr>
              <a:buNone/>
            </a:pPr>
            <a:endParaRPr lang="fi-FI" dirty="0" smtClean="0"/>
          </a:p>
          <a:p>
            <a:r>
              <a:rPr lang="fi-FI" dirty="0" smtClean="0">
                <a:solidFill>
                  <a:schemeClr val="accent5">
                    <a:lumMod val="20000"/>
                    <a:lumOff val="80000"/>
                  </a:schemeClr>
                </a:solidFill>
              </a:rPr>
              <a:t>emilanton.com (fineca@hotmail.com)</a:t>
            </a:r>
          </a:p>
          <a:p>
            <a:r>
              <a:rPr lang="fi-FI" dirty="0" smtClean="0">
                <a:solidFill>
                  <a:schemeClr val="accent5">
                    <a:lumMod val="20000"/>
                    <a:lumOff val="80000"/>
                  </a:schemeClr>
                </a:solidFill>
              </a:rPr>
              <a:t>hyviauutisia.net (hyviauutisia@gmail.com)</a:t>
            </a:r>
          </a:p>
          <a:p>
            <a:endParaRPr lang="fi-FI" dirty="0" smtClean="0">
              <a:solidFill>
                <a:srgbClr val="FF0000"/>
              </a:solidFill>
            </a:endParaRPr>
          </a:p>
          <a:p>
            <a:pPr>
              <a:buNone/>
            </a:pPr>
            <a:endParaRPr lang="en-US" dirty="0"/>
          </a:p>
        </p:txBody>
      </p:sp>
      <p:sp>
        <p:nvSpPr>
          <p:cNvPr id="3" name="Tytuł 2"/>
          <p:cNvSpPr>
            <a:spLocks noGrp="1"/>
          </p:cNvSpPr>
          <p:nvPr>
            <p:ph type="title"/>
          </p:nvPr>
        </p:nvSpPr>
        <p:spPr/>
        <p:txBody>
          <a:bodyPr>
            <a:normAutofit fontScale="90000"/>
          </a:bodyPr>
          <a:lstStyle/>
          <a:p>
            <a:r>
              <a:rPr lang="fi-FI" dirty="0" smtClean="0"/>
              <a:t>Eukharisto! Gratias ago! Danke schön!</a:t>
            </a:r>
            <a:endParaRPr lang="en-US" dirty="0"/>
          </a:p>
        </p:txBody>
      </p:sp>
      <p:pic>
        <p:nvPicPr>
          <p:cNvPr id="203778" name="Picture 2" descr="http://communionews.files.wordpress.com/2013/02/benedictxvib.jpg"/>
          <p:cNvPicPr>
            <a:picLocks noChangeAspect="1" noChangeArrowheads="1"/>
          </p:cNvPicPr>
          <p:nvPr/>
        </p:nvPicPr>
        <p:blipFill>
          <a:blip r:embed="rId2"/>
          <a:srcRect/>
          <a:stretch>
            <a:fillRect/>
          </a:stretch>
        </p:blipFill>
        <p:spPr bwMode="auto">
          <a:xfrm>
            <a:off x="6324600" y="3432704"/>
            <a:ext cx="2062958" cy="3044296"/>
          </a:xfrm>
          <a:prstGeom prst="rect">
            <a:avLst/>
          </a:prstGeom>
          <a:noFill/>
        </p:spPr>
      </p:pic>
      <p:pic>
        <p:nvPicPr>
          <p:cNvPr id="203780" name="Picture 4" descr="http://4.bp.blogspot.com/-e_uarPFZOGY/URsFR_GnqdI/AAAAAAAAAeU/MUIDHCBTX-0/s320/pope-benedict-hat.jpg"/>
          <p:cNvPicPr>
            <a:picLocks noChangeAspect="1" noChangeArrowheads="1"/>
          </p:cNvPicPr>
          <p:nvPr/>
        </p:nvPicPr>
        <p:blipFill>
          <a:blip r:embed="rId3"/>
          <a:srcRect/>
          <a:stretch>
            <a:fillRect/>
          </a:stretch>
        </p:blipFill>
        <p:spPr bwMode="auto">
          <a:xfrm>
            <a:off x="914400" y="3657600"/>
            <a:ext cx="4038600" cy="271343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a:buFont typeface="Arial" charset="0"/>
              <a:buChar char="•"/>
            </a:pPr>
            <a:r>
              <a:rPr lang="fi-FI" dirty="0" smtClean="0"/>
              <a:t>Saksalainen (s. 1927 Marktl am Inn, Baijeri)</a:t>
            </a:r>
          </a:p>
          <a:p>
            <a:pPr>
              <a:buFont typeface="Arial" charset="0"/>
              <a:buChar char="•"/>
            </a:pPr>
            <a:r>
              <a:rPr lang="fi-FI" dirty="0" smtClean="0"/>
              <a:t>Teologi, dogmatiikan ja dogmihistorian professori (Freising</a:t>
            </a:r>
            <a:r>
              <a:rPr lang="fi-FI" smtClean="0"/>
              <a:t>, Bonn, Münster, Tübingen</a:t>
            </a:r>
            <a:r>
              <a:rPr lang="fi-FI" dirty="0" smtClean="0"/>
              <a:t>, Regensburg)</a:t>
            </a:r>
          </a:p>
          <a:p>
            <a:pPr>
              <a:buFont typeface="Arial" charset="0"/>
              <a:buChar char="•"/>
            </a:pPr>
            <a:r>
              <a:rPr lang="fi-FI" dirty="0" smtClean="0"/>
              <a:t>Uskonopin kongregaation prefekti 1981-2005</a:t>
            </a:r>
          </a:p>
          <a:p>
            <a:pPr>
              <a:buFont typeface="Arial" charset="0"/>
              <a:buChar char="•"/>
            </a:pPr>
            <a:r>
              <a:rPr lang="fi-FI" dirty="0" smtClean="0"/>
              <a:t>Paavi 2005-2013, historiallinen ”eläköityminen”</a:t>
            </a:r>
            <a:endParaRPr lang="en-US" dirty="0"/>
          </a:p>
        </p:txBody>
      </p:sp>
      <p:sp>
        <p:nvSpPr>
          <p:cNvPr id="2" name="Tytuł 1"/>
          <p:cNvSpPr>
            <a:spLocks noGrp="1"/>
          </p:cNvSpPr>
          <p:nvPr>
            <p:ph type="title"/>
          </p:nvPr>
        </p:nvSpPr>
        <p:spPr/>
        <p:txBody>
          <a:bodyPr>
            <a:normAutofit fontScale="90000"/>
          </a:bodyPr>
          <a:lstStyle/>
          <a:p>
            <a:r>
              <a:rPr lang="fi-FI" dirty="0" smtClean="0"/>
              <a:t>Joseph Ratzinger/paavi Benedictus XVI</a:t>
            </a:r>
            <a:endParaRPr lang="en-US" dirty="0"/>
          </a:p>
        </p:txBody>
      </p:sp>
      <p:sp>
        <p:nvSpPr>
          <p:cNvPr id="160772" name="AutoShape 4" descr="data:image/jpeg;base64,/9j/4AAQSkZJRgABAQAAAQABAAD/2wCEAAkGBhQSERUUEhQVFRUVFxgXGBgYFxcYGhoYFxQWFxcaFxgYHCYeGBkkGhcUHy8gJCcpLCwsFR4xNTAqNSYsLCkBCQoKDQwOFA8PFCkYFBgpKSkpKSkpKSkpKSkpKSkpKSkpKSkpKSkpKSkpKSkpKSkpKSkpKSkpKSkpKSkpKSkpKf/AABEIAOsA1gMBIgACEQEDEQH/xAAbAAACAwEBAQAAAAAAAAAAAAAEBQIDBgEAB//EAD8QAAEDAgMFBgQDCAEDBQAAAAEAAhEDIQQxQQUSUWFxBhMigZGhMrHB8AdS0RQjQmJyguHxM5KishUWJEPC/8QAFgEBAQEAAAAAAAAAAAAAAAAAAAEC/8QAFxEBAQEBAAAAAAAAAAAAAAAAAAExEf/aAAwDAQACEQMRAD8A2WGRrWoKiUawrAvplW7tlW0qe9wQC4t8C0TpOVsyeS+fdvO01NlPuGEvcSDUdlvReOYJvwgJn287WNoU/CQ5ziW028YF3EcAcua+OYrFucS55lxOvMzfzQcxOOLjwnQfd0ywGyA1oqVHNG8JAdoJsTxS7AgAh7pPADXgI5r2IquqOlxjgBkI0RTxmOoNEb29y3YHkFLDYjB1DDgWGeJjziIWdDWjMn0GaMw9SRG8xw4OBHuBKI11PYFMgblR7eEkPYfX/CrxnYreEgAE3BB8J6HMdDKXbNpVGkOw5uYJpOdvMfGjXceGRWx7PdpGvlm6WvZPe0X/ABQBMt4nkOCDDUqbqDy17Tu/xDKRlJGXRwTbZ+K7pzd0zTJMSLCbEEflIiQtvtns0ytTbWw8OPxM/nn4qZHTTkvnuOpijVHdyaNW7Ndx8XYeBB8Mcwg19Gh3b2MB8NV3g/lqDNnP/SZ0I73ujAZXpvcw5QSRvM8nA/8AVCW7JaK1EN3t17/Gwz8NekA9nTebI/tU9s46WAgQd5tUcWPkNqt9ifJAbiKBbTpVWghrC2k8nRpqQwnhunc8ijcTgT3tM7pG9vRkbFs/+TT6rmxHNr0cRRebPDgJyHeDwzzFRgHkrG7WDv2KpUdukgU3ib71N7qbieUgFA12lTBfRpCwqgx/ewlvnf3WH2Hg3OpsAg+F4BmDvNqEEeth0C1O2doNZWwMmza1EHSA0Pkn+1s+SW7Gp7mGp7wgk1KoInP9pe5nSxDvJB9B2UYaGnXe9QQCEF2iwEM3xm036Tb5wrMJiA3D03SCGtaTzB8B92ovtA7/AOO4jXcnoXAfJUZaiFfKooajh9DCvYoO7tlVUCsJVVQoA6i8vVF5AThskYHoSkiKd0BLHSg9u7SFCi57ju2gceFuZ0RzBC+S/ih2r72r3FKQykSCfzOiCTwjIIMj2k2w6vXdUfEiGtaLhrR8IB1+plKaVMvPLVdZhi74ePv5ojuDIaDJOgynmUV7e3jDRlYdB8uqk3CdOpMDy1R37OGNAGY1y5EjlmPJeoYUuNvX7yQVUKLftvpmiKbWCzvdse4yRlPZfGTrawHmuPw4ysfNzvkIRHsJSaHSx0ESbH16pxXrMrBvenu6rSO7xDM8x4akZt5lZh2He3xNJBEQbzOeTheyYYXaQe0lwABkVGRYfzgfk48EGr2J2iqYfE1MDiBDa3ipObkKouHU3cHRI4GeKX7Qe2pTqtcIeHhxIFg6AW1B1AHmCklQl7P2eo5xDDvUagu5hF9yeFpELtDGuc/fJHiG5U4EmLgcCYdyJKB9svEOp+Ei7SKgHNp8YHqfJwTXHeMVIiSZI0GW9/8Ah3/Us7s+uYtdzDYHUZAenh8gneCqAvbfwubYn8sEQeBElpQE7BduV67STHdMqAed/Q73ordtVhuNgf8A3d4M/hqQ8/8AeHhco0NyrTeTO9TdSceO66R7EqrEUoJacg0Ef9Q97koK+2WMLqVN8kkuEcpozlr/AMjk7p1u7/dEWpUsuL3nPr4XJFWw+9RYDcse0xnJFMN+cIpu+XOd+YeVhn7e6DWvxm5RNMfw06beJJ3iT1uQU0x+02PwsZEtFj/K4e0wslh6WZM7s58SJj76J5szZ3ftgndIED1nhlYBBThWWc6dBbmSLfM+RVzChalJzXFroBB0y5eytY5Ba5U1SrSbIeqgHqFeUHleQGU0bSagaZRgJiyAXb212UKLi514yBg30nSZzXwTaNfeeTxJsJ48Svqn4g4cCjOrjG8fisDPQZWXygtLjut9fvRFieCplwcJNswIgcrlW0iG7xi5EDziV7C4QjIAu5kBo53zKIYG5fEeIy9dUREMnOeEDyzOgTfDstJgN4Afc6IJsMvu30GZXjXJMuN+AvHLrzQE4nFF2ZhuQaMzGiCc0/E4xwAIHkLqypAG8dMhqTrAQzJdd2umnSPqgvZSLgYGX96lSwrmuDgMrgj3EeyIwlDqOiPayyAPuASM2xlH8PQcJ0Vz8CSZ8JnNzbT1boUYykiqNC6AGnhCDP0TDBAiWk2kkcpzj9EXQwknLP0TXDbHBj7ug7haO+0SLzM6BwGnIx6lFYbZveGQMx7i30KIweyy249NFpNmUQwjhGevH9UCil2UNiQfPLqin9mQNDpOWQ6fJa4MlWFivBh9o7NO7GUCwGSu7KVJdFjuyCOAPW5utPiKEZfeaxGNb+zYoG8OdvD5cED7tDs8NLagsMnHhwNvP/KVvp24Gx5OGjhyWprvFWlB1APrYQetvNZJjzulh/hJjzzHQ5xxQclUVFYVW/JQDuK6oPK8gNpoyiUHRRlLNBkvxRcO5pgyJLjbkAD9PVfJ6VQb4EGI0kW/T5r6x+JVEd3TeQYHhnSXGL+58l8wr4e+83+IQ23LL74oODFPc4DJpE7vGTAkq1gPxDIenoLldNDxO4NaBOlhJyyR1ClbdAzcAeEi5+g9UANOmRBMweNs+UzkrnWuYHkmLqF7aZ/4VZwYaZNygXVGExc6/wCURh6QGYU3C+SlTN0B1FtuCm1dww0zVppR80E6DUywrUDSYj6FSMwgaYMfVOcK8DOEiwb5/VNKNU+ZQaDDGw+7HNGi1x/vglGDxYFieh6Ixlfp6zxQaHDVrBFApBh8ZpPDnaM02oVZE/forAQ9khZztLs/eYXDNlx635rRhyoxTJB1VoS7Krb1ENy0INokE262KSYt/wC8dzPuDBTnBUjdg0J5QLkWyt8kmx7YqHqfpr1WRElDVXK0uVL0FDl5RcvID8KUcwIDDJjTCBH2/wAGX4CpGYcw6T8QHyJXyvC0RDGHIE8MgDA9hfmV9o7QU5wtYATLD7f4lfJHtgSLRbyAn0lBRVZEg5umfrlpojqNMBw5X83XQld/jBzH6AEn1hS707+eRNvUCfQlAW4jTz4n7+ipdnMcgoHExfjboNfNQGKnpog45vPrb5c1XSAkQrHOBsPv/K6xgCAzDI9rbJZTcjaFRAcG+X3yV1CiSLhDsqI/CxAQSwrCmuFpHgeSqw1ETmnGzsJnkfvNByjRm/BTq2MdPRMqeBgyBa98wChMa0NnOwy6/wCkE8I4mLa5TlPBaLAH1vyWd2cL2NtQY6/NPcA4TBkm+aoZ7yqrPsYVyHxRsY4feaoGwzBO9GVvLWOKyu13DvngCLgjUGQII5JzidpGjDibajUwNATdZh9cPe50RJJgXCyLiVVVKm42VTygoeV5cqLyBhQTKmEuohEYrGijRfVIkMaXRxOg8zAQXbUpk0KoGZY4erV8Y2lIcRxieUEQi8T2mxL6hd+1VA46NqEADgGi0eSWYqvVcSXQ+9zEHjpZBa5nideZMjkA0H6e6mDcn7yH+VQytMHUj2mFMVc+ZQQqC+aIp0QBkhw65PNXNKC9gHC665Ul8Lpq2sgta775K2nUQLXcfvNXiuBmUDbCVCm2FYUgo4poCb4bajMmwUDrC1E6wGJg9VmcNj2u4jyTBmIiDMfeqDbYWsC0nS/yhLdqmZIOQ+UT8/ZKMLtgAGSiGY0VGkegQW4erz5ynWFxfH7vCxr8bukieKYYbbI3c/8AaDeDEA6qrFjwlYx/adrbBwmPuP8ACP2f2k37E2+5VAnaciKYH8x+iV0Wpjt8zUbw3fLMoOk1QTfkqXFXuCGegoqLy49eQNKSG7WCcBXgfwt9ntJ9pRNIos4ZtRjqbvhe0tP9wiUHwnEYUiBx9kSTujxHlP6q7a+GdSqbj/ip1C0+sffVV1t0jxTCCuoJ65rzXSENh8U1x3RxgA8NP08kR9+n3CCzXMKxrlVvLjXcOvqgJ3p9VU8nqutcr20rSUALg45AqqqA27nBvzPkrsRVcbNB++CVVsG4mxMnXX3QF/8AqoHwg9XQPc3VVbbBcPCWN4jfz9lZiNht7ouhziCJgiYiDY8LFCbOw++51MUwQ40zvnOmGGXG1vELGUF1HtRWbYEj75J9g+1lQthzgT9VncVs9gqHcIALvC29h56fquURuu9UGtG3ibCb5rb9lt6o0uuY+4Xy6g+6+09gcOe6LoHw8OX+vVB887V9oGUqrgXEvB+FlyP6tB0WUq9qqsz8Azhx+gzTZ2yNytNUOc55LnwHWc470Txvohtq7ADj+7a6HNLDAJc0zIkZxpkgswu1aj867GvIkNfScxrgct10XnQp52e2057hpBg31BunXZ/sZUq4MNrxIa2nTkXDW7xaT/MS7LgFfsHsK6jUdvBpvPhJNpz3c/dA5xjSNyTMsn3Kgworbh/eADRgGUalCNQTKGqlXucqHlBRUXlyoV5A3ohMKIS+hmmNNB89/FLY+7UZXaPDUgO5PZE+rYPqshijaBmV9j7TbJ/asJVpRLo32f1tuB5iR5r4vWqEtHEcf00QCYTCDvBwAMdUTWI3kFisPVI3haLwOKLDiRex1QSldptnRQlTpH7+qAymEUHmIlBUuqMw4BP3ZBythDwP380JWwN5HpIWmw1MGAc9TzVdfZQnQj5eqBLhazm8DCnUrwDAZf8AlFz9Sjamzo5qB2aTy56oEFVzi7IE620VFTDeOVpKmz90WH6pZWox0QCUWwb8V9u/DrGA0wJEEQvib1vfwz2ruvDSbTb5Khz262DVLg+k0ECWuaLX0IhZ3Y2LrSATVaQci3eHrGv0X2F9Ib5nVU1uz9J190AzMi3t5KBLsdxjef3hMGN4RA1jeP0RWCMkzJ6gSOExEixuiMRs7db4Z6Zj1VdCoGzaCgS7bH74f0j6oXRF7ad+9HJo+qFQVb6qcVKoVBxsgHqleUarrryB7QajWIKiUfTQWtPqvmH4h9mO6qGvTEU6hvH8FQ5g8nZjz5L6bKoxlFtRjqbxLXjdI5H65HyQfEaT4aAc4uqq/hIyuPknG1Oy+Iw7yDTe9t4expcCBxgWPIpPUouc4WLd0ZHO5g9MvdBBrfdSpm55L0XUAUBdI3GnTomVAJVhjdMqD4QMsKYNky7/AE1ISejUhEuqygJqCFY1uSFZWnoCuYjGQOaCraOIAWfxWJ3jZc2hiiXdUM1hQcqNWk7HktrNjiFly4krTdniAQdUH3J+K8DHmT4QT9VzCbepVCRIn5oDY2MFSjEglg9tZWL2tVOHxBAndc4lvAa242I9UH0126el0rrUBNrJPsfajnMiTZNG4ibnr6IEW03zXfygegCqVZqbzi78xJ9SulyCmqbqtxUnOuoOcgExBXlHFFeQaSgEdTQWHR1MIJwq3NJFku7T9oqeCwzq1S5+GmybveRZvTUnQBfBNt9qcRinl1aq8yZDQ4hjeTWgwAg+6bQ2rRYDv1qTdDNRo8s18wxBG+6II8QBGomR5LBkrRYPGeBtyYt9EBNRwCiq6tT0UGVb3QE4cmUzpPSmk79fsIuhVvGaBnTN5V7j+qFpPREoJh8KisZVL8RLoGS4K490Au0cJvttmLjmhGYgRe3X7uj315lC1qQNkFJc0aj1CI2ftTu3QqmbJLogTOkJ1sfsY19Ut3nNDYkW84nJBsey+0nABzQTvCLZx5Jn2lwfeMk2IjyIy9k02RsulhqYDJJObjcn9AqNrv3hCBJsfFlhDSFoa9aKLzqRE/1W/VIcMwlw5WP3wR+0q3gY0f1HysPdAKwL1QrwK8UFJKg5dc66i5AHiCuqNcryDT4Uo+ml1EwCTYASSbADUk6BfN+334lh7XYfBu8JkVKotvD8tPUN4utOQQJvxO7UjF4rdpmaNCWMg2cZ8b/M2HIDisW5y65QcEV0FM8F4WtPEn1BSuEzwLN6k5o+JpkIQYHyOiiHKmlWyPkVNyKKoPR1PNKWOR2HrTmiGFGojqL5B6JW1yLwdT5IgOnXtxt6KsVDMoh+EGmUyhauyWukmZ6oLqTr3V7A0Xkaa9JSKvshzbgk+ZUKGFMgF5BQfQuz2Pw4eGvcJ4kjlN1oqHcsrE74ALdXaL5/s/se9w3nVbdAcoy8iPULZbB7OUWiKhNQCIBIaMxwuRylBoHbXpmzHgzlBn2CQ4jtI/vSzcqNDSBL27oOtp0WjweEZTPga1pjIAfNS2rhQ6nMCRewQVYBk+LUx0VOIfvPJGQsOgXX4jcpgfxOsL5DU+ihRZAQe3FGorN5VVUFOai42XQ5VuKASubryrxL7ryDBdq/xGq4tho02ilRJuJl7wNHOFo13R6lZFxUA3VSciutUSutcvGyFeF0VgcQWPDud+iFB4KwFA62jgIHeMEsdd0aHiOSEpPkRmQiNibW7uWvuw+ccbfl5IzaOwrd5Q8TSJjMgHhxaoFzKl4RtGyXh08iFfhq6qmLSenGVZSrkFUUXyNF2o6EZFtrSSOP36IhrNTnkltOrr6o2jW++nBBcaEiyrGAMxupphmAiDrcc08wWy2uBMjpwhAh2a99PdDQ6JmNMo15WWp2QHkiXQJ09vRG4bYtO5KdYHB0xEAIPU6dreuaq2hVDKZc4wOfPhxKbspNERksh2wxze/ZTJgMEnhLzb2HughReXu3na5DgNAmICX4HENOTgmLUFL1F5sp1Qhy5BWSoVXWXnlVVX2QA133XlXXdddQfHW8lxwUN5d3kE28l53NRD1JwsiuBSBVYCmEFk8Ex2Rtd9A2u0n4SbeX5UsYVMOWcGwdhqGMBc07lX3/ALhr15pBjtm1aB8TTH5hcHzGSXDEFpkEgjIg3HQp5gO2jgN2u0VG5SBB8xkfZXRTh64MQbouo6UQzAYbEeKg8Mfq3Iz/AEO+iHxOCq0vjbvN4iY8+CoHqOIP36IzD1xFv9oFzg7UKLXluX30QaDB7QIA46coWgwu0xYtMTmPMXHNYRmLsM5n0TTA4mcjfmelwUR9Gw1chh8QsePH/asoY9wdcxw6ceay2H2mSzdYHk6wDHDhBtzU8ZjXYema1cRHws3hvkmwAAJgDiUG/G0g1pc4+EAEn6DmdFiMZiDUqPqOzcZI4cB5CAsPju3mIrVqZJDabXWpj4b2lxzc7mctFtG1d5oeOFwgr3eFkVhtovZYEkcCqd4KMIHLNvg/ECOisbjGOyKQuBC7bogevKoqFCUcWRncK11YEWQA4h68qa+a8g+SuXCVe6ioOplUVbysY9R3FLdSiTguEqbWFedRKiohysDlS0xZTUsRwvEqLmqJV4ZwVVVZMcH2jr0rCoS3g7xD3v6IR2GNyP8AX6hUuCIef+4mP/5aDSfzMJYfqFczGYY/x1Wf1Ma8f9pB9lnWBWDyQaelXoT/AM9M9WVgf/BNsHjaAv3jTf8Aha8+m8GrGUaM8E4wNMAj780VsqG3WtAFJhJiN51gP6Wj6lZTtjjy57KZMkeNx5uyHkE2woAulmO2d3lQv4/ZRGbx2FLIMQDcHmtj2K2mX0ixxlzTbmOCrGyhVouZrBjrFo80m7HVy2sWGx+RFig273wVYHSuVaYcJ+XHUKrDv0QXE8V5eC8Agmyqrw2UFKvw9X7/AFQcq4c6XXEcF5B8k7pVuooxzR7qLkaA1aVkNcJtUYN2UqxHxIlF4U736IjuuKAwLvGE6DbFAvr4DUIZrLHkCnWHOY+iqdSADrfwn5IFVJkoynQyUMMExpfp7qK9h8KQZChjdh74LqQhw+JnEDMt5/yphRzCue8gyLESR1CqMbKuoNCc9rcK1tSm5rQDUY1zo1JzMZDySnDafeqlQxwlAeqbYWlrxSmlUIIGkLRPphtOQLxnn81QNj8Zut3GZk35BMtmzuhJ6Lbgpxg3XQG06MGRa9ljNvUu4xweLNeQ8f3fF7yty4X8/wBFkfxBH/CdfGPcKjW4SoHNF9P9FRr048QGWY+iX9m3l1JsmbJzU06fVQRa6wUSFCn8J5FWON0EXKIzU9CqhmgOw9ZdQjCv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0774" name="Picture 6" descr="http://timeofthechurch.files.wordpress.com/2013/02/images.jpg"/>
          <p:cNvPicPr>
            <a:picLocks noChangeAspect="1" noChangeArrowheads="1"/>
          </p:cNvPicPr>
          <p:nvPr/>
        </p:nvPicPr>
        <p:blipFill>
          <a:blip r:embed="rId3"/>
          <a:srcRect/>
          <a:stretch>
            <a:fillRect/>
          </a:stretch>
        </p:blipFill>
        <p:spPr bwMode="auto">
          <a:xfrm>
            <a:off x="457200" y="3886200"/>
            <a:ext cx="1828800" cy="2654711"/>
          </a:xfrm>
          <a:prstGeom prst="rect">
            <a:avLst/>
          </a:prstGeom>
          <a:noFill/>
        </p:spPr>
      </p:pic>
      <p:pic>
        <p:nvPicPr>
          <p:cNvPr id="160776" name="Picture 8" descr="http://www.infocollepasso.it/wp-content/uploads/Benedetto-XVI.jpg"/>
          <p:cNvPicPr>
            <a:picLocks noChangeAspect="1" noChangeArrowheads="1"/>
          </p:cNvPicPr>
          <p:nvPr/>
        </p:nvPicPr>
        <p:blipFill>
          <a:blip r:embed="rId4"/>
          <a:srcRect/>
          <a:stretch>
            <a:fillRect/>
          </a:stretch>
        </p:blipFill>
        <p:spPr bwMode="auto">
          <a:xfrm>
            <a:off x="4648200" y="3886200"/>
            <a:ext cx="1752600" cy="2604363"/>
          </a:xfrm>
          <a:prstGeom prst="rect">
            <a:avLst/>
          </a:prstGeom>
          <a:noFill/>
        </p:spPr>
      </p:pic>
      <p:pic>
        <p:nvPicPr>
          <p:cNvPr id="160778" name="Picture 10" descr="http://img84.imageshack.us/img84/326/img007wb3.jpg"/>
          <p:cNvPicPr>
            <a:picLocks noChangeAspect="1" noChangeArrowheads="1"/>
          </p:cNvPicPr>
          <p:nvPr/>
        </p:nvPicPr>
        <p:blipFill>
          <a:blip r:embed="rId5" cstate="print"/>
          <a:srcRect/>
          <a:stretch>
            <a:fillRect/>
          </a:stretch>
        </p:blipFill>
        <p:spPr bwMode="auto">
          <a:xfrm>
            <a:off x="2590800" y="3886200"/>
            <a:ext cx="1752600" cy="2637935"/>
          </a:xfrm>
          <a:prstGeom prst="rect">
            <a:avLst/>
          </a:prstGeom>
          <a:noFill/>
        </p:spPr>
      </p:pic>
      <p:pic>
        <p:nvPicPr>
          <p:cNvPr id="160780" name="Picture 12" descr="http://www.ilpost.it/files/2013/05/small_130502-200601_To020513CR_001.jpg"/>
          <p:cNvPicPr>
            <a:picLocks noChangeAspect="1" noChangeArrowheads="1"/>
          </p:cNvPicPr>
          <p:nvPr/>
        </p:nvPicPr>
        <p:blipFill>
          <a:blip r:embed="rId6" cstate="print"/>
          <a:srcRect/>
          <a:stretch>
            <a:fillRect/>
          </a:stretch>
        </p:blipFill>
        <p:spPr bwMode="auto">
          <a:xfrm>
            <a:off x="6629400" y="3896308"/>
            <a:ext cx="1905000" cy="259507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fi-FI" dirty="0" smtClean="0"/>
              <a:t>”Usko, järki ja yliopisto”</a:t>
            </a:r>
          </a:p>
          <a:p>
            <a:r>
              <a:rPr lang="fi-FI" dirty="0" smtClean="0"/>
              <a:t>www.vatican.va</a:t>
            </a:r>
            <a:endParaRPr lang="en-US" dirty="0"/>
          </a:p>
        </p:txBody>
      </p:sp>
      <p:sp>
        <p:nvSpPr>
          <p:cNvPr id="3" name="Tytuł 2"/>
          <p:cNvSpPr>
            <a:spLocks noGrp="1"/>
          </p:cNvSpPr>
          <p:nvPr>
            <p:ph type="title"/>
          </p:nvPr>
        </p:nvSpPr>
        <p:spPr/>
        <p:txBody>
          <a:bodyPr/>
          <a:lstStyle/>
          <a:p>
            <a:r>
              <a:rPr lang="fi-FI" dirty="0" smtClean="0"/>
              <a:t>Regensburgin luento 2006</a:t>
            </a:r>
            <a:endParaRPr lang="en-US" dirty="0"/>
          </a:p>
        </p:txBody>
      </p:sp>
      <p:pic>
        <p:nvPicPr>
          <p:cNvPr id="175106" name="Picture 2" descr="http://4.bp.blogspot.com/-Hv7pnRCxjVM/USLJP7-6G_I/AAAAAAAAGno/c0pcJsDfbuU/s320/Pope-Regensburg.jpg"/>
          <p:cNvPicPr>
            <a:picLocks noChangeAspect="1" noChangeArrowheads="1"/>
          </p:cNvPicPr>
          <p:nvPr/>
        </p:nvPicPr>
        <p:blipFill>
          <a:blip r:embed="rId3"/>
          <a:srcRect/>
          <a:stretch>
            <a:fillRect/>
          </a:stretch>
        </p:blipFill>
        <p:spPr bwMode="auto">
          <a:xfrm>
            <a:off x="2971800" y="2819400"/>
            <a:ext cx="2971800" cy="365760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fi-FI" i="1" dirty="0" smtClean="0"/>
              <a:t>Dies academicus </a:t>
            </a:r>
            <a:r>
              <a:rPr lang="fi-FI" dirty="0" smtClean="0"/>
              <a:t>todellinen </a:t>
            </a:r>
            <a:r>
              <a:rPr lang="fi-FI" i="1" dirty="0" smtClean="0"/>
              <a:t>universitas</a:t>
            </a:r>
            <a:r>
              <a:rPr lang="fi-FI" dirty="0" smtClean="0"/>
              <a:t> -kokemus</a:t>
            </a:r>
          </a:p>
          <a:p>
            <a:r>
              <a:rPr lang="fi-FI" dirty="0" smtClean="0"/>
              <a:t>Yhteistä järjenkäyttöä ja vastuuta sen oikeasta käytöstä</a:t>
            </a:r>
          </a:p>
          <a:p>
            <a:r>
              <a:rPr lang="fi-FI" dirty="0" smtClean="0"/>
              <a:t>Myös teologialla paikka </a:t>
            </a:r>
            <a:r>
              <a:rPr lang="fi-FI" i="1" dirty="0" smtClean="0"/>
              <a:t>universitas scientiarumin </a:t>
            </a:r>
            <a:r>
              <a:rPr lang="fi-FI" dirty="0" smtClean="0"/>
              <a:t>kokonaisuudessa uskon rationaalisuuden tutkimuksena kristillisen tradition kontekstissa</a:t>
            </a:r>
          </a:p>
          <a:p>
            <a:pPr>
              <a:buNone/>
            </a:pPr>
            <a:endParaRPr lang="fi-FI" dirty="0" smtClean="0"/>
          </a:p>
          <a:p>
            <a:pPr>
              <a:buNone/>
            </a:pPr>
            <a:endParaRPr lang="en-US" dirty="0"/>
          </a:p>
        </p:txBody>
      </p:sp>
      <p:sp>
        <p:nvSpPr>
          <p:cNvPr id="3" name="Tytuł 2"/>
          <p:cNvSpPr>
            <a:spLocks noGrp="1"/>
          </p:cNvSpPr>
          <p:nvPr>
            <p:ph type="title"/>
          </p:nvPr>
        </p:nvSpPr>
        <p:spPr/>
        <p:txBody>
          <a:bodyPr/>
          <a:lstStyle/>
          <a:p>
            <a:r>
              <a:rPr lang="fi-FI" dirty="0" smtClean="0"/>
              <a:t>Katolisen keskiajan lahja: yliopisto</a:t>
            </a:r>
            <a:endParaRPr lang="en-US" dirty="0"/>
          </a:p>
        </p:txBody>
      </p:sp>
      <p:pic>
        <p:nvPicPr>
          <p:cNvPr id="181250" name="Picture 2" descr="http://upload.wikimedia.org/wikipedia/commons/thumb/4/44/Collegio-spagna3.jpg/250px-Collegio-spagna3.jpg"/>
          <p:cNvPicPr>
            <a:picLocks noChangeAspect="1" noChangeArrowheads="1"/>
          </p:cNvPicPr>
          <p:nvPr/>
        </p:nvPicPr>
        <p:blipFill>
          <a:blip r:embed="rId3"/>
          <a:srcRect/>
          <a:stretch>
            <a:fillRect/>
          </a:stretch>
        </p:blipFill>
        <p:spPr bwMode="auto">
          <a:xfrm>
            <a:off x="457200" y="3962400"/>
            <a:ext cx="2514600" cy="1890979"/>
          </a:xfrm>
          <a:prstGeom prst="rect">
            <a:avLst/>
          </a:prstGeom>
          <a:noFill/>
          <a:effectLst>
            <a:softEdge rad="31750"/>
          </a:effectLst>
        </p:spPr>
      </p:pic>
      <p:pic>
        <p:nvPicPr>
          <p:cNvPr id="181252" name="Picture 4" descr="http://www.sac-online.eu/yes2013/images/Jagiellonian/picture1.jpg"/>
          <p:cNvPicPr>
            <a:picLocks noChangeAspect="1" noChangeArrowheads="1"/>
          </p:cNvPicPr>
          <p:nvPr/>
        </p:nvPicPr>
        <p:blipFill>
          <a:blip r:embed="rId4"/>
          <a:srcRect/>
          <a:stretch>
            <a:fillRect/>
          </a:stretch>
        </p:blipFill>
        <p:spPr bwMode="auto">
          <a:xfrm>
            <a:off x="3124200" y="3962400"/>
            <a:ext cx="2819400" cy="1865724"/>
          </a:xfrm>
          <a:prstGeom prst="rect">
            <a:avLst/>
          </a:prstGeom>
          <a:noFill/>
          <a:effectLst>
            <a:softEdge rad="31750"/>
          </a:effectLst>
        </p:spPr>
      </p:pic>
      <p:pic>
        <p:nvPicPr>
          <p:cNvPr id="181254" name="Picture 6" descr="http://www.world-guides.com/images/oxford/oxford_all_souls_college.jpg"/>
          <p:cNvPicPr>
            <a:picLocks noChangeAspect="1" noChangeArrowheads="1"/>
          </p:cNvPicPr>
          <p:nvPr/>
        </p:nvPicPr>
        <p:blipFill>
          <a:blip r:embed="rId5"/>
          <a:srcRect/>
          <a:stretch>
            <a:fillRect/>
          </a:stretch>
        </p:blipFill>
        <p:spPr bwMode="auto">
          <a:xfrm>
            <a:off x="6172200" y="3962400"/>
            <a:ext cx="2457450" cy="1848003"/>
          </a:xfrm>
          <a:prstGeom prst="rect">
            <a:avLst/>
          </a:prstGeom>
          <a:noFill/>
          <a:effectLst>
            <a:softEdge rad="3175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fi-FI" dirty="0" smtClean="0"/>
              <a:t>Bysantin keisarin Manuel II Palaiologoksen dialogi 1391? (1394-1402) oppineen persialaisen kanssa</a:t>
            </a:r>
          </a:p>
          <a:p>
            <a:pPr>
              <a:buNone/>
            </a:pPr>
            <a:endParaRPr lang="fi-FI" dirty="0" smtClean="0"/>
          </a:p>
          <a:p>
            <a:r>
              <a:rPr lang="fi-FI" dirty="0" smtClean="0"/>
              <a:t>Uskon levittäminen väkivallalla on järjetöntä:</a:t>
            </a:r>
          </a:p>
          <a:p>
            <a:pPr marL="514350" indent="-514350">
              <a:buAutoNum type="arabicParenR"/>
            </a:pPr>
            <a:r>
              <a:rPr lang="fi-FI" dirty="0" smtClean="0"/>
              <a:t>usko syntyy sielusta, ei ruumiista</a:t>
            </a:r>
          </a:p>
          <a:p>
            <a:pPr marL="514350" indent="-514350">
              <a:buAutoNum type="arabicParenR"/>
            </a:pPr>
            <a:r>
              <a:rPr lang="fi-FI" dirty="0" smtClean="0"/>
              <a:t>uskon levittäjä tarvitsee argumentteja, ei miekkaa</a:t>
            </a:r>
          </a:p>
          <a:p>
            <a:pPr marL="514350" indent="-514350">
              <a:buAutoNum type="arabicParenR"/>
            </a:pPr>
            <a:r>
              <a:rPr lang="fi-FI" dirty="0" smtClean="0"/>
              <a:t>järjettömästi toimiminen on Jumalan luonnon vastaista</a:t>
            </a:r>
            <a:endParaRPr lang="en-US" dirty="0"/>
          </a:p>
        </p:txBody>
      </p:sp>
      <p:sp>
        <p:nvSpPr>
          <p:cNvPr id="3" name="Tytuł 2"/>
          <p:cNvSpPr>
            <a:spLocks noGrp="1"/>
          </p:cNvSpPr>
          <p:nvPr>
            <p:ph type="title"/>
          </p:nvPr>
        </p:nvSpPr>
        <p:spPr/>
        <p:txBody>
          <a:bodyPr/>
          <a:lstStyle/>
          <a:p>
            <a:r>
              <a:rPr lang="fi-FI" dirty="0" smtClean="0"/>
              <a:t>Järkevä usko? Keskiaikainen dialogi</a:t>
            </a:r>
            <a:endParaRPr lang="en-US" dirty="0"/>
          </a:p>
        </p:txBody>
      </p:sp>
      <p:pic>
        <p:nvPicPr>
          <p:cNvPr id="179202" name="Picture 2" descr="Manuel II Paleologus.jpg"/>
          <p:cNvPicPr>
            <a:picLocks noChangeAspect="1" noChangeArrowheads="1"/>
          </p:cNvPicPr>
          <p:nvPr/>
        </p:nvPicPr>
        <p:blipFill>
          <a:blip r:embed="rId3"/>
          <a:srcRect/>
          <a:stretch>
            <a:fillRect/>
          </a:stretch>
        </p:blipFill>
        <p:spPr bwMode="auto">
          <a:xfrm>
            <a:off x="7620000" y="4332033"/>
            <a:ext cx="1524000" cy="2525967"/>
          </a:xfrm>
          <a:prstGeom prst="rect">
            <a:avLst/>
          </a:prstGeom>
          <a:noFill/>
          <a:effectLst>
            <a:softEdge rad="3175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fi-FI" dirty="0" smtClean="0"/>
              <a:t>Raamatullisen uskon ja parhaan kreikkalaisen filosofian välillä on syvä harmonia – eikä sattumalta</a:t>
            </a:r>
          </a:p>
          <a:p>
            <a:r>
              <a:rPr lang="fi-FI" dirty="0" smtClean="0"/>
              <a:t>Alussa oli </a:t>
            </a:r>
            <a:r>
              <a:rPr lang="fi-FI" i="1" dirty="0" smtClean="0"/>
              <a:t>Logos</a:t>
            </a:r>
            <a:r>
              <a:rPr lang="fi-FI" dirty="0" smtClean="0"/>
              <a:t>, ja </a:t>
            </a:r>
            <a:r>
              <a:rPr lang="fi-FI" i="1" dirty="0" smtClean="0"/>
              <a:t>Logos</a:t>
            </a:r>
            <a:r>
              <a:rPr lang="fi-FI" dirty="0" smtClean="0"/>
              <a:t> on Jumala (Joh. 1:1)</a:t>
            </a:r>
          </a:p>
          <a:p>
            <a:r>
              <a:rPr lang="fi-FI" dirty="0" smtClean="0"/>
              <a:t>Tule tänne Makedoniaan ja auta meitä! (Ap.t. 16:9)</a:t>
            </a:r>
          </a:p>
          <a:p>
            <a:r>
              <a:rPr lang="fi-FI" dirty="0" smtClean="0"/>
              <a:t>Lähentyminen palautuu jo VT:n aikaan</a:t>
            </a:r>
            <a:endParaRPr lang="en-US" dirty="0"/>
          </a:p>
        </p:txBody>
      </p:sp>
      <p:sp>
        <p:nvSpPr>
          <p:cNvPr id="3" name="Tytuł 2"/>
          <p:cNvSpPr>
            <a:spLocks noGrp="1"/>
          </p:cNvSpPr>
          <p:nvPr>
            <p:ph type="title"/>
          </p:nvPr>
        </p:nvSpPr>
        <p:spPr/>
        <p:txBody>
          <a:bodyPr>
            <a:normAutofit fontScale="90000"/>
          </a:bodyPr>
          <a:lstStyle/>
          <a:p>
            <a:r>
              <a:rPr lang="fi-FI" dirty="0" smtClean="0"/>
              <a:t>Jerusalem ja Ateena – usko ja filosofia</a:t>
            </a:r>
            <a:endParaRPr lang="en-US" dirty="0"/>
          </a:p>
        </p:txBody>
      </p:sp>
      <p:pic>
        <p:nvPicPr>
          <p:cNvPr id="183298" name="Picture 2" descr="http://upload.wikimedia.org/wikipedia/commons/thumb/a/a4/Socrates_Louvre.jpg/200px-Socrates_Louvre.jpg"/>
          <p:cNvPicPr>
            <a:picLocks noChangeAspect="1" noChangeArrowheads="1"/>
          </p:cNvPicPr>
          <p:nvPr/>
        </p:nvPicPr>
        <p:blipFill>
          <a:blip r:embed="rId3"/>
          <a:srcRect/>
          <a:stretch>
            <a:fillRect/>
          </a:stretch>
        </p:blipFill>
        <p:spPr bwMode="auto">
          <a:xfrm>
            <a:off x="3429000" y="3810000"/>
            <a:ext cx="1905000" cy="2543175"/>
          </a:xfrm>
          <a:prstGeom prst="rect">
            <a:avLst/>
          </a:prstGeom>
          <a:noFill/>
        </p:spPr>
      </p:pic>
      <p:sp>
        <p:nvSpPr>
          <p:cNvPr id="183300" name="AutoShape 4" descr="data:image/jpeg;base64,/9j/4AAQSkZJRgABAQAAAQABAAD/2wCEAAkGBhMSERUUExQWFRMVFxwYGRUYFxwbGBgbHhsYFxcYGBgaGyYeHRojGRcbIC8gIycqLCwtGB8xNTAqNScrLCkBCQoKDgwOGg8PGiwkHyQvLCwsLCwsLCwsLCwsLCwsLCwsLCwsLCwpLCwsLCwsLCwsLCwsKSwsLCwsLCwsLCwsLP/AABEIARUAtgMBIgACEQEDEQH/xAAcAAACAgMBAQAAAAAAAAAAAAAEBQMGAAECBwj/xABDEAABAgQEBAQEAwYFAwMFAAABAhEAAyExBBJBUQUiYXETMoGRBkKhsVLB8AcUI2LR4TNygpLxJFOyFRaiJWNzdIP/xAAZAQADAQEBAAAAAAAAAAAAAAABAgMABAX/xAAnEQACAgIBAwQDAQEBAAAAAAAAAQIRAyExEiJBBBMyYVFx8IEzI//aAAwDAQACEQMRAD8AseF+FsPPCSoLBKA7TFDMzADYVDsGr3MSr+CsMB5ZjWfOX3p9dO0NcBL/AIaQNEivalNtYJxhUACmrggUd6sKjYnr9I4GzqUn+SqS+Hy1DKpKVpcFlAKBYliXuevUxDPkBVSx2qA5atLWJ2jnD45ecoKCFNmylQokDm8rgsXBbWJZUmaE/wCBMoRfLWg6uR7Cl45m5Jl1VEGEwrZlU8RQJJYh3fL2GUs3SFc7DcxHMKUIr0rX8QeG0zCTwDllTA4IFEltB8zbWpAMvAzQ5MmbVyXD7V5bVrFYzrkV0CrwxqSoWAf5hUlXoqn9dYeS+ErOQ5SRpQnRi1qOLmBZPDSHPhzg4o0umu1YtnDi0pCcq6JFwMzs5J0dzaF91LYsvorGI4DMaiUm5qsA6m4FAAWYaDWsc/8AtxamJCXNTzLIGtACKdNHi3rUxACCC9qdoj8A1Z+xA6df1SI+/L8GVorsv4ZUKZksb1IKg4cp1d7aU7wV/wC1wlL5is0NSFBi+bRgHc2qQBD6VKIBdJoblqeuaOBPUSeSvRSfZ3f8i0Msr8gtldPAEgAks5IYps5OVjmvaw0pA5+HHU4VS5cCm7Vu8PJuKUSMyAwVQA81HUynHf0ET4fFE08IoOxIPuQfXR4b3XXIKE0z4VTMIS6hsoJDJs2ru3pbavM74JMtJyzSpVySlgWDig0b7vFrE1gGAu92+43IjWIxDhkgElqV93ywVNrya29FJm8KWjD5iUFKgpbFwWJJuU137ekI8Rh1KYpyEV5qVG7Pd/0I9IlJUgZA2tCTqSfNl6v6naAjLuCE3LgO98xdxUmh2gvPT2BIpWHwSkAOBY2foksGcDmBfrrGcQwQJTYGlaA2AbrUUfZ4upxQo7uWJACncMxchixAoYW4pJURyocm5W5FdQE1o9XGlNYyzL+ZhLiR4pSV5R4bqGUMCTyv7Ej33MDzEMwYXp0L9RR9q/nFqRwaUFKOYTAbAhmenKArtWAsdwlB8hCSCxClOGfTXXr6Xh1kivJqKri5BPKWahD+tn6KEahhxDCJRPVLQorCHck1BOWnK4oBUbvvGopZi9cNxDhiDRLuXpo5LQdiCfDQAW8x2N69bv7CAOGoyuTRwBRmeh+gVEs98qKlw5IBp5ywf0f1iV6f95NWyUywGomr1YFxqLDv6xiUBQD3qdPXWI1SHvUeu2/b7aQSlKGHKSwuAaM7VepcCJcmBVSH5UsL8xcgWcsPs4vrGKkADlcb9era0/JolWGLAkOa/dn0ax7GN+ELAgHcn8t63iTVhs4UOpYHd7/r6wNjMYJYzlQSgaqICRbUntFY4/8AGvhqMvDgLmWKzVEurdlrG1qVe0U7EYadPVnmqXMIsVklj/KLDsBAWO9vQdnoE/4kwxVzT0dMpJ+oBHsdYZYT4twimSJ6X6nK/ooCPJZ2AIFHJ7fcwFMl7/UxaOGNaYrl+T3ZOODC7HrQg2qKMYjKwVAUob1HW8eI4Ljc/Df4UwoD1T5kHWqFUfs14t/w/wDtKQpQRiUiW5/xUPk/1pLlI/mDtsLhJ4Jra2gqSL7h0JJQAACHsW9aNqR706myaFzRRLO2/lJJ0sPWNSZQ5WuNSdwC4be7jp0jrM/X9VhVLyY6xCiSEkE839T3AtbcRBi3JZiQSATZ7ki9uX1juekqyX8zO7BsqiU7nsOsdnDhZSc1j5XDAsU0YVDGlO1opzwKdkMlnS9NaD0qwgTMTQipO+lQPV9YPygFtL/ld+3tEU+WCNxfpv73jSiYXLlKSTVnF3vu4B0DAuGqPSJUxySVOxqAS1Q/2D/WDPBBUTWpO7djpqIDRg8oysSKu1wW+35RNpjA07FVJyFtylweoD7nVrwdgppWU0DAhjb+xiIoBcgP7irbjuNOsScMDTE6OpPWpNaDd4MXTAyi4tZXjMSQS3jTKm7lVXZ2ZgG6RkAyZ5TMmBWqlKrW6i2tWEZHdJbDF6PScHJKkB7M7PSw/pE+PBCJZ1OYeyi3ceukD4DEFgK0o9+jncUNYKCQpKQaBKSXcN51+3fpEJbTS/tgO0TCqjh9f7takdSlFN3ISz3FdGoxtpHKAyrnMKnarOTRt4mSlwTU81a7Up3LxPZiHwmckM/X6kCEfxlxEyMItUukxZ8NJ1BVdQ6hIcHpD6ZL5ev6Yn/mKX+0FSirDIJ5SVqbqyQCdqKPvE480HkrvAeDsBmHYH77+8WT9wAHQdojwhDJhmueCnILq+mhPoI4MmSU5Wzp4Wit4/Dg1Yl/Zt4q+Pw+Utq8XvEhBUQ7AJIDm9AAAd4p/FZfOdo6/TTd0RyLRXMZA7NBWOlt/wAxCkhtukevF6IHo/7MPiiqcJNJLD+CTowJMo+jlI6EfhEei+Ayif0369KR874LGqlLTMQcq5ZC0qZ2KS472bsTH0PwueJktKilnSC1CQFB8r9Co/qkcWbGlJfYyZyt3T/+Qf8AissIIk4NIBBBp5auWoWf1PoY2rIFoZyxJ9kqjalhn2JuPb2fSJxilyYxSKsHYtqxF3rHM6WTQU63fpv/AMRgmihdjuzBqjXvEcwK0IZm+1h1/rFG9GBkTywS1bt2cnS7ddY5rmfYOfYl/wAvziPwlA1BIPQN0r7RIqSWYdem72ox6/nEt0EiNLKqxY2O6g50J3iXBKAmIFCc6ahz8yICWhQLNQvYuwIpenTW/SJsFKSjKbZVpLlwGzA9haFjLYWjziWAVrqPMoXcjmseof6xkaWh5i2FH+tj2LiojI9BgR6Fw/F8oLUyAN+FmBGpoXAhjMYJRYDLr1W4Z9axUPh3FlacgWpGXMA4ckuCWzJYtUkOa3EWrB4szJSCtsyORWgdCyxa4cF20iOSLVmD8taPSjfm30jmWkhrAtp1Neu3vHClszBqlxeu9B1/Ws0uWBfV2cl7gkV76bdIRu0AiWklNAajf+/6bWKV+0BBzYc6OU9nS5+qfqIvYmCta3Ht/b7xWvj2RmwxUkf4akrvoDlP/wAX9ojSTGTK5hZlg/Sn6aGUmbokEqVpVz3O36Airo41LR8ys3QOnt2/reIpvG5mU+GWKuV60oTe7n8h3jmfp5SZbrRZeIFKOVa5aTfIb9Bd/tFe4vKBqAz/AKpCJKg5uVXJbc1OY0uLD+8M8NImCW5QoIVUKKTla1Ds8dEcHtbsRz6tFb4go5iTVhQP07dveBUktXX9bQ+8BJmozgFOY8rsCwJAJ2cARFxtKGlkBKVEEslLApLFLjcFxuwq949CORWo0S6dWKpaNf8AiPdfgTEKVgMOVOVFArUkpGZIJqNEp3r3jxCUGLAOWYAXejAUqX0/rHvPw3gPAwslBbPLloSWIZwK11GYlvSJeofBkNEh1JLWf/xV1u1Y3PkFiSzg0Avb7sLQJKxRzAm7mn+lQNe28MEzUlIb5j26fr1iMKkjMHmSwRTMLlyW/wCNPqIg5mcgvu+kFJmGgKWID6Ftxa9b0f1rGtQFGD9P6QJLygi6ctmylRL2odwwqIJQp2Yq8oezijXNHDHXaOJ8wO7lqmjEHvRy7FiPrGvEJ5qkkNX+hPenaEXJgfE4gVJFTSmmra6/aI8QsGUdKVp1a1yKx0tDlSQ5BsOm31jubhxkUHfpQjzCAk3IJQlYZlzG1mzDX/Mddb/poyDOIy1eIopqjOsBy586nt2jUeguAj+Xg/DwWVakMEM8wjJzFxzBweY6ipq+oP4FhWkINQCAp9Scoc9rAV0ip4rGTDLSiYCsIE1IJbKASky1NXnSgeZx8tiGN5wD+HLS7gS0e5zPpv8AYdY042mJtEom1Ao9ARYtoK9xHakhaWrRjRiW1+8RJRV7t/cM70Ov6EbzMsMk1Zn7V9as3WONsNE8uWQGqS+pFLPEGJwiWIWBlZrMC9C+b111vHZBA7VBLFxo4uW7xKmS6GoR+VdHhGr0ZHifG+FTMPOVLLBIJ5m8woUNoL1HeJ+E4UKISsOEqqHa6XA9QItn7QsKGkLPmqj2Gb0IZ26mKxw4f41Wy5VMdvKT6Zh7GHlNyh9jJbJh8OkzFNlTLejuS3bVq326wz4xxRIliWnypSEjoAGAHpr1gDFYslLdPcU+lPvFe4hjGOX9frpEYQlla6nwO6itHeFyqm8yglKQouz1Zkigu7nsDAGNmFanIoAEh9AHIfqXeOJWIUC49RBi8Pmc7R310uyVh3wFgvExsoZXylS62GRCmUeyyhtiRHsypJFHq97j9P8AeKp+znhyJOGM1LeJNUcyizgA8stxanN1zdmuC5NjUPViX0McmVqcrXgPBEhAoKa/+B16GJ8RJLM3dqXqerg6946lyQVDUB/QCn5xxOSsqUQzHKUlg7vV61EMlSFJlh0hRHevuS/b6mMMx7V7kV1aN2SlzVy70o5u1IFTMU5BHK/Z6PsX/VaRRujEc+QFMCk02LCg1GooKOdIHl4V8obo5AZmsQIPy03BYVG5Z6fnsdokRRwWe9KQvRezWDHCFLEbFybvpeIeJDIiYRokflRn1YD1gwrDVJ0o7xxxBQ8MkB/LTupLb7iwikUvACjS5RBWAU+Ykv3PXqfpGRi5RJdJBu9DUkmtAzsBbeMjOTLUGS5CczZlEAc1HqN9x0hynH5AykqQAEpCvlVyJUWItlJsdHNoWyE0CrOAC4qfZ9/pAnEZK1YgJCRWWgCwUSJSy4L01r01ZoZbbBPgs8pThKgXSo0WCCl93F69Yxc0Bi1VHTfclhFc4FhDLnO6iVJU6izKIUASMqWKncVveH+LBJSRYAiu9G+nRo58irhioMlL0NDSh3awv/z3iXKVApO1/fpT+0K1TwAnxASCSlnfShoN2pevpDbDzM4dztUM/vrCx7tGaK98bcOzYNRABUgiY/8AlY/+KlR5RMxDrZJbMGUejA1j3jEYPxZJQXTmoa/KaEO1iH0djvHz0tGVStCP12t9ovjjyCyVcuag+d605j9rPW0Qzi972jQW9HvrU9bAO9haOFznGvtFkjGgrp6/aHnBFAKTtRxuNfpFfQohwdTeHGAWx7NC5VcWgJlrxmFm4bMrDrVLJFW1FxQ0IL6gisb4X+0ibLbxUCZeoyoU1mKUjLmFRYekMsRzyg98v29Ir2O4aB/EyuFJGZIIpsQTZQ6sCKEiih5/p8sX2zLSjW0eicG+NMNiW8NbTCKoXyqaj0chWtUk/wBHOYgs3LuPe/6vHh83hRqqWrMl2zJcFJHyrRdKxsa7OOaLbwH44nSCEYhKpqBdn8RIa9+dLOdxWpoI73B+CNHo05QAzMH3Iq3c9rQPMU7qGmm9We0TcN4jLxEsTEKCk1qmo6jRiNiHESTSALitG36dafaEkr8gQrxmN/iSgD5lPStEAk2O4SKX1pEk2cVKIq40HZzbqDeI5ZScQlIBCUpWt2GXmypAFeqjpqGMHSFpKizW3fvbq0DlchFZWM5CiwTpdwKG3T7RLxKaPBoAcxQkbf4iGHatthHc6VmNU6nQJars1TYX/rA2KOawI/iS+Uj+dCj1sIEe1hKgkzAlk5QrOsvQuMxFjswrGRGZgWOZRSxZ0sDqW5tGMZFLCOsMk5R2sKaJowhgpuTU5WqxLGXLqDdiAzasesBYdeUB/p209IK/dFKmoWhgkBIPmGbkQoAtQh3FfKVPaFjtsefBOQQUhzlAA3oLXqWs1uXWClpBatnevald7RXON4nECUV5fBUi1ULzgkDKaApALK/po4w0xbvUUFHo+wLaVrXSEkq2xEM5OHBuPaw193ETlDChoouKl6tX30iGTiMwqObcf309a0gTialfu6/DmJQoA8xCRQFzcMCQ4c2JrZoyrhAYZwnHqXKmEuMi1pD+ZIABTmOpD9zR6vHjXxXwb93xMxPyLdaDSoUcxFNlOno3WPWPgZZXhCpRKiZqi5YGuVQ0p+tGhD+1NSBJlhgVmYovqGS6gB15b7A9uhxaFTPJiMimrcV9wwpqKfbWNFHUs7WqK27tpBolBSSSKpr2FOu5DfaojlMnm3AAt/l/r+tINjURIkFQNCVMaC5Z7daNDDCYez3o/Swa8RSVZQ4uz1fYu2rfaGfD5eZYoAx0799GiWSVKzVss+HW0oO9BW0c4ystIJ+UflaOcoZmFtbAQJxjFgIU1GBtSgBIvowjx4q5aOh8CP4dx48UpmKKUrLJmpICpZWQEu7hUsnKChbp5szXMWDiPC11CkcwDpWl8hY1SQXUhYYugkijpUbRRsDLSZQfZjsxpU6D+kXv4W4740opWT4kpkrJ8y0eWXOO9ghfZKo95rwc/wBiXBcdnYKYZkk5QT/ElkZkqvUpcORuCDerGPSuBfFMjGoZgmYA5Q4VcOVJPzJq9gQDVIoYoHHMAEqUTYXFLfqnrCJE7LmyqKFS1BlJKuUgnKpJFczdbKu1ISUbQGe08OkpClCpZxmo4arMRSpgxZy9Soklw+najUHteKZ8HfGInjwpxSJxdlU/iMKBQTQTAA9KKDsxBTFuw5BBCmyq0em4J60iCuPabkjxisrV++grbodawnn4jKpIYAici7ihJA9mEOcTKdJ0Y316gdG1hPxKVlUlfLRTk6nlX66Qu3NMKKeiW8sZhmFGsWNX+8ZG5JeWGKSn+YMQahq9B9YyOhMah0HVcME6OC7Es3cNDhGIQiWSxPhAKIH88uXcajISejCE0lTphnMJVJShKUkKJBCjoJUtTpP4tqXELHkafAfjZSZoUFgFDNlBopwH16uOoBuGgHxyE+Gp+XlDkOUp5QpxVyKvSpicSCsBYXMQ6GCQRyUFqFlBizk6jstxCvC51lLhklZBUfLzFQBFXCeUGvQqAick5aJpjtCWSSFM9CydAG5Q1TUvrFU478UKVMMmWCmW1xmSshlHOCDYeZmIL1tBOKSvEDIJqPBJDgIoWKWCgVPcuwYMxLEwv4zjFrnKAEsolr5lSwsOUpWSFkn5SpZJtcml7YopAZb/AIGJRgkBXJzlISphY5WQOpBYXBekV34/xicQpOHljMpCuc6BRBSEpO4dyLFm3bvGcbXg8ChI5Z8wqIDuUuqsxQvmqlgTdTEEJIhJwvhiinOaKmHKnYaKLnYG73J2ir7jRXkr44SUBYzFlKKUDdmzr6h8qerki8CYhBcpAZjQaioZze2516xe0YFE5JRYLyZDqgHN4av9blSk6iY2gircQ4WRNUTyO2ZNy4AetiDQvZiCLws4uHczKSbpEOHkm4sRVqO/5wwwacsQysK3b9fXSNibmLIzLNaIGa2jjlTb5iI5GpZNR2U7Y7YacWwJdiQB/wADd9BeEvG8QxCUrBUp8zNlyNzVapU4Ttd3YMRxHFeEkGmcJJsAUudA57ZjWrMKiEWASSkzCKnW/K4LdaF66x2w9LHDHqlyyKye5KlwEpYJFHqAA1HLBJbUi/pE0hSpExE2XzKC1cr0XLynOk9FISpRf8T3ERKm5AFBlFKSQP5zQOGo1A1dYaYPAjSqZcoIBe5WoJ9ylC/93WC9FHsc42YibLQtJeWpLpJu3lKVbKSrlPaKZipRTMymueg/zBh/S+hpFlwJKSJR8k3ayJwBAV0TMQghWykvrCL4plEAElmUQTqKFx3b9UhVyK+BZInlKXQpSZicp0B5SFjKwcKDAgh9fT2P4L4+MZKBLeKik0W5vlmIAoEqYvsXANn8aw5JK1GgtSjZuZV9s31pBvw9xZeCxKVgkhJaYkXXLJGdIcXao/yiNOCl+xU6Pf8AEE5FHK4ah/LSEmNDlI3yvrYLUa6eU/lpDPDTBMRmSrMlSQoKFQoEcqhWzMWiucQxk/xihMrLKALzVLSUlPhTFKIQFApKSKZtnpRuPlpjor2GUJgFbCtAroLtpG4yWoJDZqOSwqal6tGRS34K0hhhFgAD0A3oTT0BPYGJlcWMqbKJCghLBSj5HVLlpCkhyM6EnNaoJZ9BcGApLEO7fRiGOlY3OxS0nIhSUhRlpCqu+Rz4afKF0DqUQzaw8PkwZOBtxH4klSD4VArKpnJZH4EqIQSCflZ6JBLOHCwuCUtZmTVylJYfwwVFBU6yEAO3Kpxq7F2aizDcGzBPiukqJJTyiosDQpzEAXFAOjQ9RMRLTk8qUjMVHykPd3JFSNr+xnJL48kkjMUjwk5pWRBJIzKGVDl1KVdiwzG+gs0KOD4WamXNmISTLmJUkLolgk5sxzEcpYuAT5i7ECO/iaQrk8IqKQMpZyEk5WYuwcEUoD1hTxLiwRhpciUlgSrNmVQkEOSbkFyqtsrF6PopqP7NywbwZk+cgTSQEJS9KADmIqTYkm9VEbsLVxLlkolgZXljNWiEFgQ/4l+XqCvcQjKxLQCt2lhKlh+ZSjyy0f5lKr0cH5TBeA4qJ8uYlRAmJmupQ+YKbw1B6sAnwwHoEDeO3FC39E8kqQfhiwCj/wBuQTs4YEwRxLhqZpBI/iS+UpzlAmJD8i1JcpIJLNRyQaGF0zHBiQWAw0shydFpfqe8H4/EZVlYtmIINH2IpRnAO7R1dCfJzuVHa/AQVIlpRmASwygsSVZSSXVXqX7PVBxeYrMEFZVlBKqkPWpYUCXIHtuWkE/MtamYpD7qZsuYjoQUgOwIvSiiasuoIHmOWrEMkuLEvUueiTrBVJAexD8Sk5UpdythTauYEUq7gndIGsDgNlSxGn0DfbTp6dTl+JOU5OVAZ9wXPqQhIPr6GNczMt7UUoDRNyHO/TSlzHJmlcq/B1Yo1H9hagXQl35k6aJGb0sIf4WURIzazJhVvypHhJ63So/6jCiUR4ilXyDNoxfZv8p/3RZ5eESlKEEP4aUprZ0p5lAP+Jz6xzN6K+QGZKmTJilDkSU5eUCqQxYDuTXq94g+KcPnwxWXLFOc7s3NQXIqeoMWbB8NMypcJ7VV2fTr7QP8UTJaMKuWGJUqXLYWcrQbvU5Ukvp7QF4AyqYLheWShSwzAqy2dR5iSLcr5QOlbVTYxRDLs6iXGp6ndiC3eLZxpZAUQaCg9Tp+tIq2MS6S7Ei1tdPaDF7tivg9P/ZbxvxMGqWogqkKygE1yEOkd3cbfWHXFkgg1uFAdXlTD2uNY8w/ZnxAy8bluJ0laQP5kNMD+iCI9M4hNPLW4VzbNKmF2PrSOTL2zr/RobKditQCcz81r/r8oyOjJKpq6NYvRyS9/QRkUtDk+HxIHTT6UiaVLlicpayM6AgIqxDSlLLDUlzfY7QFJFCFCh/IEj1doIRiE/vSkqI/iIlqSFE5TlAKgWDuzGjwyXNDT4CgglR5ixqGpSgALi4I37tQnjiJZIQtPipnLGTKplBAy+WgOYncsSSSaxzxCetAKzMQhNw4LkgtlzZaqZVrULs7lHiMYozfGzISpCQUoKSArKoNlDkVCnYMOU1BIMbFjd2yMmEZ1AgKBQtFpZKglMuuVKQeVRq53zK3aAcPmn4lcxRJSlwDMU5DVUVqdqVKn0203NxBUorm5nCXTVyBUhiXAoWZzoDtE/DlqltMSkBBUkFSgMwXTKpKSanOMwBBALkOUpbqjG2I5ULOOcZUqYlKklCZISQnMKrJdalN83yAfKM2pguRjFZUTcqgFKIU4LFCslQT+BaAX2B1jXxbwsDJNSAmktEy9CyRLLgE6ZcwHypLVIieW6QpFSgEoyt5mIIYtY2cdK6x6CSgkkcjfU7YbhcQFISMtDhW6UWFNXSGk2aJjBqEu+hBDg9nFoq+CmHw5TGn7ssMD+FbV3on84b4XEksTVwOUAZjQO1GoPTXoX4YvJJjlplBYlhIKqkglgsgBzeqWBYa+r1rFv4pAdJRlSC4zBSu2rHMTWpMN8UkpeYeXIPEYuDmFE1ZnF7gu1NkOLw60HIAFTSFKIuQvlJFb0WLn5bGBqht2LcEmhXbxCotU0UcqQz3I/LQxPh5HNMcmktTnTNlcDoHAA7DaOsLhcqgCAyOoYNQEPff69Ik8IiUVAglTjKAaZgFHMqqdUhtyPXyZO7PQ4oL4VL8WcEMf4kxIINeVLKIrU8oX7xeZGFSlSlLu5J/CH1619KRUvglQ8ULU7JlqX6rJSm/8q1N2iw8R4gVKyip0QDQD8Sj+d9AIzByGTOJFRyoBc6hsxP0IDb+4iicY4sJ06WEvkQpIRo5KwVTGucwSAP5QNSYZcVxxS8lJ5lJeYr+VnTLAehU7kXy3LrpW5ZKsSgCyT9grT6xkgMsWLOeYBs6z6GgPdRb1hDxFFZg1ezXqCK6W+sPMGl0lR+dVLeUOB7lz7Qq4q1SL09Qz+jEfWAjMH+FMaZeOwZGk9KSdkreXpoc5pHrmPmMwNQAtqf/AG5h9Y8TkTPDnSpn4JiF9glSVU2oPrHsvFHyqeuXxQdBZSUnpQhPWIeoXcmaHIgxcvMc1gX3dwSKkEaAUNoyOMuhCG6HqXN6dRGQjlsrQrxHEjMRQszkKAJfzBhtbeBFTQcSlalFgiXZRBy5AQpNC1Trt1Daw/DwE51EO5ITYMElRzF3sx9OrQ++G5YM5ytXiIUhRJljIUpQkBiC6TUmujUJduzULonLYwkrTi85JBl1lolrUkEqMsTAQUuQs3yuMoa5cBSrBrlq/iJKgCVzCiv8RmJOcOxzZi++8P8Ah80eGiaAAVBwzMAplOyUJGZ6Es5Cbwu+I+JBMgghQzsnP0UebKXZ/kqwBL2DxBZO7piLWrKwJgmTJgAUlNQKs4FBlUC5SU6hvIzF1AWXg8wCYqUlSkFRVlYOM3lJI8tgeY0ob0ZNgwUICAQKZyDlDE2BJ5s6nUQAaBID6RkxBKVsFpNcpS+dN1UW4Y9vpr2dXS1Xgmo9SYf8QYr/AKQLIzAyykgg1KFhSARUvla+3WEuAxNQmYMpckAgg3D5q6HU+vSYrCskpb5AwZmqzM9QQ2m1OhtE7gXjhGYhKkKegZwzFJD09Nupik/VRjV8CrA7aKzw4gpkJUGpMQRZ3UoEHdIc7bmxhvhcVQLVVRSFKU1ksHPqogADYmBZ/wAOLkBCyUqKCvy5g+ZWYO7szlNGsk6kRBKlKKJcsgPNcKN+QMuYXJ8uXlelFd3vDLHJ3J6JuDhponwUxQX5HK+cu2a2YJNPwg0cMAbxX+JcVUqYnm5gtQcVARcJAYChZv7NDGSozAuYokS1uUJCqrTQOVNRD63LUGkLOJE50ISAyApagE5UpdgVFrJoeYm1zWIZMq6mo+SuPG6TZCZ3MWY51BBv5WqwJJen94hOIZCVAurMoqq3MGAtsAz79o3i5pdDBsoK6lwHND/tBs3pAylqQlINMwPK4cZqhx2Ys+to5lsu+Sy8AJRLmlNC8pApY5Vk/VSfaDxMKUEhio5iM1QSA6lrrVCRVqu6E0zEgD4cmZpCizfxJS8urFDA31yEw3mJCZQSd1JN/K1a+YX+nSEfJvBWEJVkzKUVLLKWTcksok7lzXt0aBuDyfEXShIIzbFRqodAgE+kTcQxDJdi6i4bqWT6wZ8PYVkKW1VcqfpnL9w3qYe9CjCeQ3LRIDt0DBI9mHU0vCzHAJU6mylx3UDQACpoatto7wR++5ycgKgimaoRmDutar0slI5iXVy8qgBjgyjqWYqLAmtgBRKA9Ej1c1jUaxDjKhT0oaX0cOdTu0ew8TxmeQhQp4iEqfqtKHIqxavvSPG8Vqk3bXqkR6mlb8PwxD1w8subO0lJbuQR60iWdcf6aHIPxCYsITy1FKA2qzvV2jIE4zOmpYoKFJNkUdLXL+toyJxjaKOVA6lzFN4igkJUKihZgySkuKGr1FerwV+8plLUlIAPjFzXmSAnkfbMgs1Q/SsCJwCg+z+gIN/WNcZCPFWkOJhWSKMClg/MSz0LDRjSsdCdujSVIay8SiXLSoLSMw8Twyp3YuEs3KctjR1Qn4pNM2YsoIUlLISCaEMz1DGpUrTzANRo5w2ECZU0lqFIzM7khzUCwFYGylMoElAfN8wDhILkEmqgRbV+jw8MaT6/JGT8BExJzF2WSk+UV3YsHuCa+wYQZgmMsqDvVSRmYu5ILkMC9AK6a3RpxyjmDF6uwJa+24HW3SHXBgtbkFgmlSRUuWZvMGHvpGyXyxoLwvJaOH8JShAUmhUhNLh2Nb7U7awbLSzAAelPoNIiwU3NJSX0A+nTR4Jli33jxZNuTs7VpEc+QFJKS5uL2faK5xP4bQoKUygVBikKISpOYFaRQ+YpSCNg0WOZN0gHi+KSJK3c0bbUN/X8jFMM5KSUWLOKa2VCbPmZ8pBSKMEkCgcUKHLC/QAGpDQmxOCXmXMzJUJYZs6iUkW5mqOYGh5g7Ra5SJaBnUoG4cihoaV6UEV/iMsKfLLd1FRIU5JDlTVrYbsw6x6kUvByNi+etCahyUpv2BZu1OYvWwDVX4xPkL1UD3oAS7G7evvEuMBSCygpwGUKhQchxRyKX6dhEKHXNIDcoZtK/eoH6uyVGbtFi+E5tVS/+5Jd9ygk1/0zFf7Ye8QSpUsqALZcxIqBmGvY/aK9wgFBE3SSpJVaylZJnXym3Qw94nOaSAbImKSf9Oc/ZQEI+Qlc4rhuZKUh1UCUj8WYJY1e5NNMwhzMk1/d5ajklJCZswCwN0p/nmFz0BrrCnDYomaZiRmmJGWWD5QtiCtmolCSVPWqhfRrhpYShKE1q5JutR8yydyDbSM3QAqdhkS5eRCQhIblFnapO53JhHjSyqXNANyGJJ/lSKn0GsO+LlgpavIKkgV1YAaqOgH0DmK7PJuWBWBV3SlP4JZuuxJKeUn5qNGWzNivGZSTe6exDKqTvb31aL9hpObhWFmAvkQgbZmUKE3DKQLbCKBiZeUudCwc6sHLAAfM3pcx6L8NI/8AoyXakwpo5r4kz+gied9MU1+QQ5B+NpZKHCX6hRFtGeMhVxzHZUodlPoqjfUaNGQuOL6Ssns3LOWqrXc7XbajQyMlMxUzNUZ3BBodhmFLEV6vtEaEcyQKEU6bn33gjHz/AA0EFgSVEEAM5Vmq9i56RX9BJP8A0+UQWSSMzM5Yjs7G7g3+8RT+HOQqxUGFKs+YvQa/Yx1hZxdDsE3tqxuO9QHcfSGT0Bq7hyatWzil/qIhOTQ8UiGXhCkc1agA1Nta+sG5k5QFKdTZagOWow6tVusdzwcrChaldb6a0gE4sWItdiKl3F9CNoitjMZ4dDJSxoEpA2ZqP7QQk0ECYcjwx2T9hEviFjt+jHNwx/BgSrYQp4uo5Jhd+WxDtUM25cCGcrEDK9/Rn6t6/wBoWYt1y1poDkN2YXD1Ojv1aKY9SRpbTE2OwjsTyhmLJoA78otRLW+mouBwKVErI5UhVflKzlI1Gajm7NU3YN8TKK0ZbqZVupZqaqNGcQZwXE4edLQmc8uYoqJWV0JcpFT5U8uUA0oSKkx6EptQ0csFHqXVwUDj/C5iQVMFAEEkaCu5dgzi9zW4EfAZXKtbdL01f6fleL/8UcBMmStZdUsJcrDAsphUEs5JDV1FQ8VTAYPMUoBotYU7NyiqnFhQNqOY7QMWRyjTK5oQjJOD0OOGYB0GUoVnUUwehCg/sLfywHxzEH93DuFryqIrdsq+txFjwJAEyas5UJDZjYJAdR+oDaktFWn4zx5viBLIcpQg9yz6OM2ZT0ctaKcECLhWD8NJUrzKBJGqUg+V+pDnq20NpICWWskJuTcubBIHmOagAqbNCvxDy5rGgHzLVm8qH6kuqw1MHYfFFS0kgFQsK5JYNL0KlEXXSxZhCu+TBIwapivEmJbLREtQdEvcrrzzT/tTS5sl4iE+KHLzL85obMHN9mLE2EWXEzhLSPEUmXRnmKSl+gBr6Ae9or2OlIm1QQst+CY1H+bJktVs2oobQyAwOdJpLC2CiSQQwLkuSBQCldB2i1/DOIC+GTEuwGMLNUh8qhf+ZZP6aKnjknwUB2LhhrYlqbNbrQ1h18HrJwE3/wDbQ4baWPRy3rlieX4WGPyQNxhAJD6f0Z/pG4m4gjmqRoAW0b+z+sZCwdIpJbOlzghYyh+YUub0PfpAnE+Fz1rJUVFMsJDAEghiXS1SoMoEUNU+mSUvMoaAk7GhSw7xY8h8RSaHzH05Ej2JPZ+tL30ivuAOHzjlIJoliKVd6tB6MSos4AAIbW1q99IETJTmpUtob2cuDrEkyWoFiT3LWqa/2iGRWVjoYTJ/zPc9d6N0+8DYaRru9S1TfXW/aOZc92CwUgabBy1esTjEZWBetBT9am9npEGmh70GYIkID3KQfRniNaGYpJOdx21sdPrSI8OsBAP8iPTlHWBZc8roKXc+unWIyWxo7Q0VNDUZ2Z39fWFRnAJXmICVAgOWJIDgDffeC1zksAOpe+vWE2PmqJQlIBKQpdSWFUByBdVC2lxrDYo9UqNN9MbCEzlJKLVyupVRb5mIDOSWehHSulYcIUEHmKAzm7AghtPuLwww2Vg7+V60qzfnfZj0A09rrL5iTRJUXcnypBUTqSB1YRX1EnpIngkou2c4yfMXKVJH+FMZJQ9hcZdU+WwcWobwpwcopKiKkNLS3qVkerCJsRx2UPIp2DBJcF6vlepvUXgORiipAAQqiaqOUByXUol6Jckk7A6B4f06ko7QfUShJpwOuK45U1AlIP8ABCgEkO81YqVtfw0gFvxEg2IMLZamuKgM1WTZn/W8MJvC501YBKUAB0hSqqcB8pQFPajdGe8T4b4dWlKVeIE0JbKrlVVj5gHG9+sdTOZAmA4XPm8xQQKc8wkOBZkgAgWomn3g2XhvCGVS5mvLLT4I1bmbOa3Y69ImkcFWAXnkjbIfuVvrcQLO4HOSp0T1FhVJUoA9A6lB6G49YwAZMqWVf4CUnVTq8RJADnxAvMUnRQIPS4gVcxaSGXnZqTOY2smaKsQaFWYVekCY6fNSQVJIUkF3SHq6bpYEGhao6uBGpeMBTrlsUg1QWJAbRJVV6tXrDMUjxmO8RLJdCwSWO+QhkqGrJFCRrRosPwFOH7ir+bFAN/8AyKh6VPqYqOLmNzA6gF66FlH39HizfB6P+ioHIxXlcB3lFKXI6n6PE86/82Nj+aG/EJINxqQw6NvGR1jVlNS1T30pt1jUcmO+k6JcinhEqoUa5soBDV3LaV0L2hx++c4e+QgtVy8tjvs9GhZLmN4bFxytT8JS/dyqDCf4pcmgylhqCHNdWCTszGO2W3ZMkkLKFqN3cmlWIJP0fu0GcQxyShJYg0LdCdQOtPWEqpqpaEqVUEgMAD0FNxU6wRxknwkKClZgUg+tvqd2pCSSbChph5udWYWItrYVpr9miXDYkAEhqA6NQV3/AC/OF+GQoOKJyu+oNn93eJsLJASrMbBSho16kMPlDbVN452lZTwSTMQQirHlTbsKttEWAACKFixb9d9YkSQAGCQCkEgBhYfSIpc8AMLkVP2BaIPbKrgydPY+gFTtqRA0187gB8rAORXMDYEZr+U7GMnmhZr+uu1YB4viWIO5CWKSCSpJIvQWFW10eL4VUhMvxHeMWpSAUBJUlNAbWJKXFSKke/cVufhZk1GaYoKYlSS7ZWqFJSLfesMkz1eIkKU4L8ocFyQFfZVaW00hVxgJlBNCpiG0LFSbU/DX8gIM20+0519i3C47OoomgzVaWzkC+VVlmmYJVcUCnDE7D0ZctfiJDAFuYXYKQdG0NwSziKxjZRSpKjQFLgg1cFwXd0l2D+wcNDXC44rSqag+HOR5kpYOLFQS2XISRmltldSSzKAHYlasnYwwavCWZaX8FXMgKDpRoUH8LKOXOGshxzQ1lY4gZauPkUXIZ3yL1b36UgJDcyynVTp+VSCgCclOzo5mPzISQYwTiCE5sygGSr/uJ0B/mAcg6ilxUMZB83iZS4oRqGYi5qx32f8AIBr4zU8oqzMfQNR9N4V4nE5SQRS4yuxo3oWHeIELseh7nQ09R7wDBeKmS53KsKBAJehy1uku5exGxL9K5ipfhzcptY1oaA5g9Ws2umhhwpSnKk/hY3Zixps9B3IHYDiZExyGJSQHB0INNhzfpoaIjAMRYg7E+tDX0fTaLZ8G0wYZsxxQfqBKcN0c/QxTZ0wgHqyTRu9HoQBXa2kWX4NP/ThKmH/UjSrGW1+2+kJn/wCbDj+aH/F30BNbDSmzxkTY5LXa9z/Uh/8AiMjnxPtRaa7hLOxYomjFQPYuCfQtaOpkzl5QxJWnMwsVG1i9a9u0DJWHSp+UFJJOgBDv0qB6R3JWcltdbvmJIPtHXVCWNJqGLEOkgFjYEDNRtat2jWEmKOYPqKgCjmjjYWHY9YGlqYAsQCgOP5mcgbkgffqwsnEghPnTnNAVNlbKpyPldVG6GJNaHRYE4W5cvQdAHDaxNMSMhDKYpNXGUuGAvSvSA+G4oqTWgd82t2BD0IpU9t4IxdUFwSRmroKNZ7Vt61jlbfVTK+LA8RjRYKCmGUgHahB6htYD/wDVASEsCffe8Rz8MgKUKgPu5rVT9QSfpUwr4dOSS6iAXL/rt10iqgtm6qosU6YcoYBw2rAOWrW1YT4vFZ1MnKoJJqNJmarAs7BKU5Rop9DBsrMtBdspDKB5g1Gs7lvvoIX/AOCrK9DLYXbMxIJ3DDZg9XEPiST+yeVujMPiFoWlSiwKSg1oAdC9R36G14DmpoXJJyuotT5VAVvRzptEUzEpXMckvl5gAkZlB8rJB11UKgABn5iaoEJqXNXoGdTO4a/KQ24MdDVbOZbAP3cqDVBdgBu1CQ4oXVUVv1juQSiYCg5VBNHFlAEEKTqkgqBSaEOIyahSBmS1TluPNlGgs4Jamh9QJM0kgk35g/1v+rQUZlulcUpmSCBmql3ykXQp6kUJCtUk9YFWpPMljlQQkNQhLZpKgRUEJIDjVGl4hws5AC6cxGShGUsykKIvRLgHoreNTcQ5SwpMR4aiSbjnR9XDdW7gYnxanGZbFSiczfN5WVlskli43zGzMJPWUgCjACtj8xZxeop3iJScqTU2a9X5WArTWF2LxZza1A+wBgVZmyfx2dmGrPQs9Xd9jX7u8cyYcqquqpsBZlJG29YhloWQVsSkFyTtROt+ZT01r3gE8khycuXKS1mBG3Xr9YdIRsDn/ck79f08Wv4Wf93QWB/jKodeQMLUFa94q2LIdTOWVS9Wp9q/lFo+FwPClJ18eY1aH+Glyx7ffrCZ/gNi+Y+x01bpQMtA9idWFD3vGQJjZqQsueYswB05qv7foRkc0YrpWi0ntg+DJKsoBoQQ4ZjmQXNOn1EalEpMxgW8RRAfRywDlzQq9h3jWFxRBDsBd2BLCraU0vaJpXiKKVLXyqKARUJ5kpL0LWUCezUoI7n9kQtMtah5TkKWzJVXlCSpDXYqev8AKB3hwC0qG7Kcs7EFLuaUe1KMBaJMFj5gWouAlGRPNmCw6c9QTVgNWuLPC6dxtWYEZFSyfOhNQEkEhnYcvmGzsYn7f2N7lDBWJUMzAJCk9SaFkqFHysCxJjJnEirM8xIfMQCWq1coan/ED4bii1AlIluVZSpqhOgoQcrgli/m0pGp/EZuRKisHMKpqzEXq3y+l6br7UQ+4wrEzgDRhXZ31ehoTf1gGThAF5iAVa7WA1pptBWJnK8dQWEkpU5UElJL1YM5LhncsSTHMziJSnySyA4cBTFqs2YalnAaF9uvI/X9EvjcpYA6CpAFvwhxeEZC1rUFZa7CqUg5S4811ACtXTsWZTOIFUvxMkpWUgEZHo1HLnX7QTKmoUjN+6yCtyXUklNsxJcguBT20MGKUN2LJ9Wiu4wpUMqCAwyBAqohxMIJ61Vmu76CJMAoqQkZ5eYUylfmAqLaioIIqwMWRWHQpJBlSaqIyMrICLHKV0SwPajRHjMJLzqKpcg2U6pdS4JzBTqqSdzYw0skeALGxHISqcShSglRru5yqTnAoQEpepo9jE2NwCcwyFFDlI8uUvmDoVcVIFQa2g7FcNkqYGSkE5nAJFCU3fXKHqxGUNQww+HpiUKaWiXygp8QpBNGcFYL7X1VreEc48ph9tiGRhcgBCgq6b2yt5hcMSAe5oNcOFCpeVRYijBuVQNCVFWjGg0B2MXAcQSQthLJCy9A1AkVbo4eFiUpzHMmXbKyUEUUxDVb2pWsKsqfkPtSK9iZaleUKLlxSwNA/oWrqGgGbhyaqSdksaKqPVmL0Du3aLpiOFgBQBAT5i6RSrnpXW4sGYQFiMCShROYpSSKi9uYddH6QY5Y/kV4pCDBy0kJSg5s7hSijO7DRJckB6ZbZr2cdOBWfFKUhiSauGB+UKUGzMoM+1LEw2TPyZmShiWJVLCmAT+I1d+a9w9Hg3EcSzpBCEkhINgSL2IYvYU9odyrgXoKkrhEwIKlSyL1JBelWalmp00EO8JJEuXLRlconVcOQFpIfK9HYlq2O9ZFY2mYFQNw1gdaM1SWqNesRhSlkFalFjnIIewUkOdQ1BtvAlK1sKi0zMQs+IkFbDw67vmYPrYH2jIC4osKQ6SCrMAXCSRRWhe+8ZBjHQsns7mYss7akUpoRpBWNxRyJAADkKNNhLDAWan61yMi1bQrYuWQVzNBnIYW5gE0Be2a9yzdmKMG5zhRCiUlxQg1ylwflYMb3rWMjIaXIqOOGTpjghbGYoPlGUDMyrJYUyj29IMn5QidkSUiUsJbMS+ZSUuDRmJdmL2jUZEpcjoGxGJzzV0ajO7nkyhLkjZTR3PkFgyjzFWgo4SunWrHdnjIyN4MuQrGYfJIJe6XoGrmu/8Ap/TPEXDg4rZ7abV1algR/XcZEXqLKrkz945Zi8qXSrqxtcPsR7dY1M4ssJQxuSnsACKe0ZGQ3SnyL1NcBWH+JFstJSCqUUDMfnClAMQ1GCjY+0HS56s6iWLKUBTYkDX9fWMjInKKT0PGTZBhsepXiEt5qdA7tSMK2zBg1SRvQnfesZGRNpWUT0T4rHnKkEAhQYiwsDCvD8UIGVhcAM1Bqwbv7xkZAhFNGk2QcS4irJMLUQCQKNzeHLFhpmeJsTiCgpok8uqRYB2+no8ajIqkqItsnMjKrJy3vlp7P+cKMfiikkGrHQAaF/o1ekajIGPbHnwB8TJlyAQ1Zhdw7nmD1fb6xkZGR2RSaOZ8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3302" name="AutoShape 6" descr="data:image/jpeg;base64,/9j/4AAQSkZJRgABAQAAAQABAAD/2wCEAAkGBhMSERUUExQWFRMVFxwYGRUYFxwbGBgbHhsYFxcYGBgaGyYeHRojGRcbIC8gIycqLCwtGB8xNTAqNScrLCkBCQoKDgwOGg8PGiwkHyQvLCwsLCwsLCwsLCwsLCwsLCwsLCwsLCwpLCwsLCwsLCwsLCwsKSwsLCwsLCwsLCwsLP/AABEIARUAtgMBIgACEQEDEQH/xAAcAAACAgMBAQAAAAAAAAAAAAAEBQMGAAECBwj/xABDEAABAgQEBAQEAwYFAwMFAAABAhEAAyExBBJBUQUiYXETMoGRBkKhsVLB8AcUI2LR4TNygpLxJFOyFRaiJWNzdIP/xAAZAQADAQEBAAAAAAAAAAAAAAABAgMABAX/xAAnEQACAgIBAwQDAQEBAAAAAAAAAQIRAyExEiJBBBMyYVFx8IEzI//aAAwDAQACEQMRAD8AseF+FsPPCSoLBKA7TFDMzADYVDsGr3MSr+CsMB5ZjWfOX3p9dO0NcBL/AIaQNEivalNtYJxhUACmrggUd6sKjYnr9I4GzqUn+SqS+Hy1DKpKVpcFlAKBYliXuevUxDPkBVSx2qA5atLWJ2jnD45ecoKCFNmylQokDm8rgsXBbWJZUmaE/wCBMoRfLWg6uR7Cl45m5Jl1VEGEwrZlU8RQJJYh3fL2GUs3SFc7DcxHMKUIr0rX8QeG0zCTwDllTA4IFEltB8zbWpAMvAzQ5MmbVyXD7V5bVrFYzrkV0CrwxqSoWAf5hUlXoqn9dYeS+ErOQ5SRpQnRi1qOLmBZPDSHPhzg4o0umu1YtnDi0pCcq6JFwMzs5J0dzaF91LYsvorGI4DMaiUm5qsA6m4FAAWYaDWsc/8AtxamJCXNTzLIGtACKdNHi3rUxACCC9qdoj8A1Z+xA6df1SI+/L8GVorsv4ZUKZksb1IKg4cp1d7aU7wV/wC1wlL5is0NSFBi+bRgHc2qQBD6VKIBdJoblqeuaOBPUSeSvRSfZ3f8i0Msr8gtldPAEgAks5IYps5OVjmvaw0pA5+HHU4VS5cCm7Vu8PJuKUSMyAwVQA81HUynHf0ET4fFE08IoOxIPuQfXR4b3XXIKE0z4VTMIS6hsoJDJs2ru3pbavM74JMtJyzSpVySlgWDig0b7vFrE1gGAu92+43IjWIxDhkgElqV93ywVNrya29FJm8KWjD5iUFKgpbFwWJJuU137ekI8Rh1KYpyEV5qVG7Pd/0I9IlJUgZA2tCTqSfNl6v6naAjLuCE3LgO98xdxUmh2gvPT2BIpWHwSkAOBY2foksGcDmBfrrGcQwQJTYGlaA2AbrUUfZ4upxQo7uWJACncMxchixAoYW4pJURyocm5W5FdQE1o9XGlNYyzL+ZhLiR4pSV5R4bqGUMCTyv7Ej33MDzEMwYXp0L9RR9q/nFqRwaUFKOYTAbAhmenKArtWAsdwlB8hCSCxClOGfTXXr6Xh1kivJqKri5BPKWahD+tn6KEahhxDCJRPVLQorCHck1BOWnK4oBUbvvGopZi9cNxDhiDRLuXpo5LQdiCfDQAW8x2N69bv7CAOGoyuTRwBRmeh+gVEs98qKlw5IBp5ywf0f1iV6f95NWyUywGomr1YFxqLDv6xiUBQD3qdPXWI1SHvUeu2/b7aQSlKGHKSwuAaM7VepcCJcmBVSH5UsL8xcgWcsPs4vrGKkADlcb9era0/JolWGLAkOa/dn0ax7GN+ELAgHcn8t63iTVhs4UOpYHd7/r6wNjMYJYzlQSgaqICRbUntFY4/8AGvhqMvDgLmWKzVEurdlrG1qVe0U7EYadPVnmqXMIsVklj/KLDsBAWO9vQdnoE/4kwxVzT0dMpJ+oBHsdYZYT4twimSJ6X6nK/ooCPJZ2AIFHJ7fcwFMl7/UxaOGNaYrl+T3ZOODC7HrQg2qKMYjKwVAUob1HW8eI4Ljc/Df4UwoD1T5kHWqFUfs14t/w/wDtKQpQRiUiW5/xUPk/1pLlI/mDtsLhJ4Jra2gqSL7h0JJQAACHsW9aNqR706myaFzRRLO2/lJJ0sPWNSZQ5WuNSdwC4be7jp0jrM/X9VhVLyY6xCiSEkE839T3AtbcRBi3JZiQSATZ7ki9uX1juekqyX8zO7BsqiU7nsOsdnDhZSc1j5XDAsU0YVDGlO1opzwKdkMlnS9NaD0qwgTMTQipO+lQPV9YPygFtL/ld+3tEU+WCNxfpv73jSiYXLlKSTVnF3vu4B0DAuGqPSJUxySVOxqAS1Q/2D/WDPBBUTWpO7djpqIDRg8oysSKu1wW+35RNpjA07FVJyFtylweoD7nVrwdgppWU0DAhjb+xiIoBcgP7irbjuNOsScMDTE6OpPWpNaDd4MXTAyi4tZXjMSQS3jTKm7lVXZ2ZgG6RkAyZ5TMmBWqlKrW6i2tWEZHdJbDF6PScHJKkB7M7PSw/pE+PBCJZ1OYeyi3ceukD4DEFgK0o9+jncUNYKCQpKQaBKSXcN51+3fpEJbTS/tgO0TCqjh9f7takdSlFN3ISz3FdGoxtpHKAyrnMKnarOTRt4mSlwTU81a7Up3LxPZiHwmckM/X6kCEfxlxEyMItUukxZ8NJ1BVdQ6hIcHpD6ZL5ev6Yn/mKX+0FSirDIJ5SVqbqyQCdqKPvE480HkrvAeDsBmHYH77+8WT9wAHQdojwhDJhmueCnILq+mhPoI4MmSU5Wzp4Wit4/Dg1Yl/Zt4q+Pw+Utq8XvEhBUQ7AJIDm9AAAd4p/FZfOdo6/TTd0RyLRXMZA7NBWOlt/wAxCkhtukevF6IHo/7MPiiqcJNJLD+CTowJMo+jlI6EfhEei+Ayif0369KR874LGqlLTMQcq5ZC0qZ2KS472bsTH0PwueJktKilnSC1CQFB8r9Co/qkcWbGlJfYyZyt3T/+Qf8AissIIk4NIBBBp5auWoWf1PoY2rIFoZyxJ9kqjalhn2JuPb2fSJxilyYxSKsHYtqxF3rHM6WTQU63fpv/AMRgmihdjuzBqjXvEcwK0IZm+1h1/rFG9GBkTywS1bt2cnS7ddY5rmfYOfYl/wAvziPwlA1BIPQN0r7RIqSWYdem72ox6/nEt0EiNLKqxY2O6g50J3iXBKAmIFCc6ahz8yICWhQLNQvYuwIpenTW/SJsFKSjKbZVpLlwGzA9haFjLYWjziWAVrqPMoXcjmseof6xkaWh5i2FH+tj2LiojI9BgR6Fw/F8oLUyAN+FmBGpoXAhjMYJRYDLr1W4Z9axUPh3FlacgWpGXMA4ckuCWzJYtUkOa3EWrB4szJSCtsyORWgdCyxa4cF20iOSLVmD8taPSjfm30jmWkhrAtp1Neu3vHClszBqlxeu9B1/Ws0uWBfV2cl7gkV76bdIRu0AiWklNAajf+/6bWKV+0BBzYc6OU9nS5+qfqIvYmCta3Ht/b7xWvj2RmwxUkf4akrvoDlP/wAX9ojSTGTK5hZlg/Sn6aGUmbokEqVpVz3O36Airo41LR8ys3QOnt2/reIpvG5mU+GWKuV60oTe7n8h3jmfp5SZbrRZeIFKOVa5aTfIb9Bd/tFe4vKBqAz/AKpCJKg5uVXJbc1OY0uLD+8M8NImCW5QoIVUKKTla1Ds8dEcHtbsRz6tFb4go5iTVhQP07dveBUktXX9bQ+8BJmozgFOY8rsCwJAJ2cARFxtKGlkBKVEEslLApLFLjcFxuwq949CORWo0S6dWKpaNf8AiPdfgTEKVgMOVOVFArUkpGZIJqNEp3r3jxCUGLAOWYAXejAUqX0/rHvPw3gPAwslBbPLloSWIZwK11GYlvSJeofBkNEh1JLWf/xV1u1Y3PkFiSzg0Avb7sLQJKxRzAm7mn+lQNe28MEzUlIb5j26fr1iMKkjMHmSwRTMLlyW/wCNPqIg5mcgvu+kFJmGgKWID6Ftxa9b0f1rGtQFGD9P6QJLygi6ctmylRL2odwwqIJQp2Yq8oezijXNHDHXaOJ8wO7lqmjEHvRy7FiPrGvEJ5qkkNX+hPenaEXJgfE4gVJFTSmmra6/aI8QsGUdKVp1a1yKx0tDlSQ5BsOm31jubhxkUHfpQjzCAk3IJQlYZlzG1mzDX/Mddb/poyDOIy1eIopqjOsBy586nt2jUeguAj+Xg/DwWVakMEM8wjJzFxzBweY6ipq+oP4FhWkINQCAp9Scoc9rAV0ip4rGTDLSiYCsIE1IJbKASky1NXnSgeZx8tiGN5wD+HLS7gS0e5zPpv8AYdY042mJtEom1Ao9ARYtoK9xHakhaWrRjRiW1+8RJRV7t/cM70Ov6EbzMsMk1Zn7V9as3WONsNE8uWQGqS+pFLPEGJwiWIWBlZrMC9C+b111vHZBA7VBLFxo4uW7xKmS6GoR+VdHhGr0ZHifG+FTMPOVLLBIJ5m8woUNoL1HeJ+E4UKISsOEqqHa6XA9QItn7QsKGkLPmqj2Gb0IZ26mKxw4f41Wy5VMdvKT6Zh7GHlNyh9jJbJh8OkzFNlTLejuS3bVq326wz4xxRIliWnypSEjoAGAHpr1gDFYslLdPcU+lPvFe4hjGOX9frpEYQlla6nwO6itHeFyqm8yglKQouz1Zkigu7nsDAGNmFanIoAEh9AHIfqXeOJWIUC49RBi8Pmc7R310uyVh3wFgvExsoZXylS62GRCmUeyyhtiRHsypJFHq97j9P8AeKp+znhyJOGM1LeJNUcyizgA8stxanN1zdmuC5NjUPViX0McmVqcrXgPBEhAoKa/+B16GJ8RJLM3dqXqerg6946lyQVDUB/QCn5xxOSsqUQzHKUlg7vV61EMlSFJlh0hRHevuS/b6mMMx7V7kV1aN2SlzVy70o5u1IFTMU5BHK/Z6PsX/VaRRujEc+QFMCk02LCg1GooKOdIHl4V8obo5AZmsQIPy03BYVG5Z6fnsdokRRwWe9KQvRezWDHCFLEbFybvpeIeJDIiYRokflRn1YD1gwrDVJ0o7xxxBQ8MkB/LTupLb7iwikUvACjS5RBWAU+Ykv3PXqfpGRi5RJdJBu9DUkmtAzsBbeMjOTLUGS5CczZlEAc1HqN9x0hynH5AykqQAEpCvlVyJUWItlJsdHNoWyE0CrOAC4qfZ9/pAnEZK1YgJCRWWgCwUSJSy4L01r01ZoZbbBPgs8pThKgXSo0WCCl93F69Yxc0Bi1VHTfclhFc4FhDLnO6iVJU6izKIUASMqWKncVveH+LBJSRYAiu9G+nRo58irhioMlL0NDSh3awv/z3iXKVApO1/fpT+0K1TwAnxASCSlnfShoN2pevpDbDzM4dztUM/vrCx7tGaK98bcOzYNRABUgiY/8AlY/+KlR5RMxDrZJbMGUejA1j3jEYPxZJQXTmoa/KaEO1iH0djvHz0tGVStCP12t9ovjjyCyVcuag+d605j9rPW0Qzi972jQW9HvrU9bAO9haOFznGvtFkjGgrp6/aHnBFAKTtRxuNfpFfQohwdTeHGAWx7NC5VcWgJlrxmFm4bMrDrVLJFW1FxQ0IL6gisb4X+0ibLbxUCZeoyoU1mKUjLmFRYekMsRzyg98v29Ir2O4aB/EyuFJGZIIpsQTZQ6sCKEiih5/p8sX2zLSjW0eicG+NMNiW8NbTCKoXyqaj0chWtUk/wBHOYgs3LuPe/6vHh83hRqqWrMl2zJcFJHyrRdKxsa7OOaLbwH44nSCEYhKpqBdn8RIa9+dLOdxWpoI73B+CNHo05QAzMH3Iq3c9rQPMU7qGmm9We0TcN4jLxEsTEKCk1qmo6jRiNiHESTSALitG36dafaEkr8gQrxmN/iSgD5lPStEAk2O4SKX1pEk2cVKIq40HZzbqDeI5ZScQlIBCUpWt2GXmypAFeqjpqGMHSFpKizW3fvbq0DlchFZWM5CiwTpdwKG3T7RLxKaPBoAcxQkbf4iGHatthHc6VmNU6nQJars1TYX/rA2KOawI/iS+Uj+dCj1sIEe1hKgkzAlk5QrOsvQuMxFjswrGRGZgWOZRSxZ0sDqW5tGMZFLCOsMk5R2sKaJowhgpuTU5WqxLGXLqDdiAzasesBYdeUB/p209IK/dFKmoWhgkBIPmGbkQoAtQh3FfKVPaFjtsefBOQQUhzlAA3oLXqWs1uXWClpBatnevald7RXON4nECUV5fBUi1ULzgkDKaApALK/po4w0xbvUUFHo+wLaVrXSEkq2xEM5OHBuPaw193ETlDChoouKl6tX30iGTiMwqObcf309a0gTialfu6/DmJQoA8xCRQFzcMCQ4c2JrZoyrhAYZwnHqXKmEuMi1pD+ZIABTmOpD9zR6vHjXxXwb93xMxPyLdaDSoUcxFNlOno3WPWPgZZXhCpRKiZqi5YGuVQ0p+tGhD+1NSBJlhgVmYovqGS6gB15b7A9uhxaFTPJiMimrcV9wwpqKfbWNFHUs7WqK27tpBolBSSSKpr2FOu5DfaojlMnm3AAt/l/r+tINjURIkFQNCVMaC5Z7daNDDCYez3o/Swa8RSVZQ4uz1fYu2rfaGfD5eZYoAx0799GiWSVKzVss+HW0oO9BW0c4ystIJ+UflaOcoZmFtbAQJxjFgIU1GBtSgBIvowjx4q5aOh8CP4dx48UpmKKUrLJmpICpZWQEu7hUsnKChbp5szXMWDiPC11CkcwDpWl8hY1SQXUhYYugkijpUbRRsDLSZQfZjsxpU6D+kXv4W4740opWT4kpkrJ8y0eWXOO9ghfZKo95rwc/wBiXBcdnYKYZkk5QT/ElkZkqvUpcORuCDerGPSuBfFMjGoZgmYA5Q4VcOVJPzJq9gQDVIoYoHHMAEqUTYXFLfqnrCJE7LmyqKFS1BlJKuUgnKpJFczdbKu1ISUbQGe08OkpClCpZxmo4arMRSpgxZy9Soklw+najUHteKZ8HfGInjwpxSJxdlU/iMKBQTQTAA9KKDsxBTFuw5BBCmyq0em4J60iCuPabkjxisrV++grbodawnn4jKpIYAici7ihJA9mEOcTKdJ0Y316gdG1hPxKVlUlfLRTk6nlX66Qu3NMKKeiW8sZhmFGsWNX+8ZG5JeWGKSn+YMQahq9B9YyOhMah0HVcME6OC7Es3cNDhGIQiWSxPhAKIH88uXcajISejCE0lTphnMJVJShKUkKJBCjoJUtTpP4tqXELHkafAfjZSZoUFgFDNlBopwH16uOoBuGgHxyE+Gp+XlDkOUp5QpxVyKvSpicSCsBYXMQ6GCQRyUFqFlBizk6jstxCvC51lLhklZBUfLzFQBFXCeUGvQqAick5aJpjtCWSSFM9CydAG5Q1TUvrFU478UKVMMmWCmW1xmSshlHOCDYeZmIL1tBOKSvEDIJqPBJDgIoWKWCgVPcuwYMxLEwv4zjFrnKAEsolr5lSwsOUpWSFkn5SpZJtcml7YopAZb/AIGJRgkBXJzlISphY5WQOpBYXBekV34/xicQpOHljMpCuc6BRBSEpO4dyLFm3bvGcbXg8ChI5Z8wqIDuUuqsxQvmqlgTdTEEJIhJwvhiinOaKmHKnYaKLnYG73J2ir7jRXkr44SUBYzFlKKUDdmzr6h8qerki8CYhBcpAZjQaioZze2516xe0YFE5JRYLyZDqgHN4av9blSk6iY2gircQ4WRNUTyO2ZNy4AetiDQvZiCLws4uHczKSbpEOHkm4sRVqO/5wwwacsQysK3b9fXSNibmLIzLNaIGa2jjlTb5iI5GpZNR2U7Y7YacWwJdiQB/wADd9BeEvG8QxCUrBUp8zNlyNzVapU4Ttd3YMRxHFeEkGmcJJsAUudA57ZjWrMKiEWASSkzCKnW/K4LdaF66x2w9LHDHqlyyKye5KlwEpYJFHqAA1HLBJbUi/pE0hSpExE2XzKC1cr0XLynOk9FISpRf8T3ERKm5AFBlFKSQP5zQOGo1A1dYaYPAjSqZcoIBe5WoJ9ylC/93WC9FHsc42YibLQtJeWpLpJu3lKVbKSrlPaKZipRTMymueg/zBh/S+hpFlwJKSJR8k3ayJwBAV0TMQghWykvrCL4plEAElmUQTqKFx3b9UhVyK+BZInlKXQpSZicp0B5SFjKwcKDAgh9fT2P4L4+MZKBLeKik0W5vlmIAoEqYvsXANn8aw5JK1GgtSjZuZV9s31pBvw9xZeCxKVgkhJaYkXXLJGdIcXao/yiNOCl+xU6Pf8AEE5FHK4ah/LSEmNDlI3yvrYLUa6eU/lpDPDTBMRmSrMlSQoKFQoEcqhWzMWiucQxk/xihMrLKALzVLSUlPhTFKIQFApKSKZtnpRuPlpjor2GUJgFbCtAroLtpG4yWoJDZqOSwqal6tGRS34K0hhhFgAD0A3oTT0BPYGJlcWMqbKJCghLBSj5HVLlpCkhyM6EnNaoJZ9BcGApLEO7fRiGOlY3OxS0nIhSUhRlpCqu+Rz4afKF0DqUQzaw8PkwZOBtxH4klSD4VArKpnJZH4EqIQSCflZ6JBLOHCwuCUtZmTVylJYfwwVFBU6yEAO3Kpxq7F2aizDcGzBPiukqJJTyiosDQpzEAXFAOjQ9RMRLTk8qUjMVHykPd3JFSNr+xnJL48kkjMUjwk5pWRBJIzKGVDl1KVdiwzG+gs0KOD4WamXNmISTLmJUkLolgk5sxzEcpYuAT5i7ECO/iaQrk8IqKQMpZyEk5WYuwcEUoD1hTxLiwRhpciUlgSrNmVQkEOSbkFyqtsrF6PopqP7NywbwZk+cgTSQEJS9KADmIqTYkm9VEbsLVxLlkolgZXljNWiEFgQ/4l+XqCvcQjKxLQCt2lhKlh+ZSjyy0f5lKr0cH5TBeA4qJ8uYlRAmJmupQ+YKbw1B6sAnwwHoEDeO3FC39E8kqQfhiwCj/wBuQTs4YEwRxLhqZpBI/iS+UpzlAmJD8i1JcpIJLNRyQaGF0zHBiQWAw0shydFpfqe8H4/EZVlYtmIINH2IpRnAO7R1dCfJzuVHa/AQVIlpRmASwygsSVZSSXVXqX7PVBxeYrMEFZVlBKqkPWpYUCXIHtuWkE/MtamYpD7qZsuYjoQUgOwIvSiiasuoIHmOWrEMkuLEvUueiTrBVJAexD8Sk5UpdythTauYEUq7gndIGsDgNlSxGn0DfbTp6dTl+JOU5OVAZ9wXPqQhIPr6GNczMt7UUoDRNyHO/TSlzHJmlcq/B1Yo1H9hagXQl35k6aJGb0sIf4WURIzazJhVvypHhJ63So/6jCiUR4ilXyDNoxfZv8p/3RZ5eESlKEEP4aUprZ0p5lAP+Jz6xzN6K+QGZKmTJilDkSU5eUCqQxYDuTXq94g+KcPnwxWXLFOc7s3NQXIqeoMWbB8NMypcJ7VV2fTr7QP8UTJaMKuWGJUqXLYWcrQbvU5Ukvp7QF4AyqYLheWShSwzAqy2dR5iSLcr5QOlbVTYxRDLs6iXGp6ndiC3eLZxpZAUQaCg9Tp+tIq2MS6S7Ei1tdPaDF7tivg9P/ZbxvxMGqWogqkKygE1yEOkd3cbfWHXFkgg1uFAdXlTD2uNY8w/ZnxAy8bluJ0laQP5kNMD+iCI9M4hNPLW4VzbNKmF2PrSOTL2zr/RobKditQCcz81r/r8oyOjJKpq6NYvRyS9/QRkUtDk+HxIHTT6UiaVLlicpayM6AgIqxDSlLLDUlzfY7QFJFCFCh/IEj1doIRiE/vSkqI/iIlqSFE5TlAKgWDuzGjwyXNDT4CgglR5ixqGpSgALi4I37tQnjiJZIQtPipnLGTKplBAy+WgOYncsSSSaxzxCetAKzMQhNw4LkgtlzZaqZVrULs7lHiMYozfGzISpCQUoKSArKoNlDkVCnYMOU1BIMbFjd2yMmEZ1AgKBQtFpZKglMuuVKQeVRq53zK3aAcPmn4lcxRJSlwDMU5DVUVqdqVKn0203NxBUorm5nCXTVyBUhiXAoWZzoDtE/DlqltMSkBBUkFSgMwXTKpKSanOMwBBALkOUpbqjG2I5ULOOcZUqYlKklCZISQnMKrJdalN83yAfKM2pguRjFZUTcqgFKIU4LFCslQT+BaAX2B1jXxbwsDJNSAmktEy9CyRLLgE6ZcwHypLVIieW6QpFSgEoyt5mIIYtY2cdK6x6CSgkkcjfU7YbhcQFISMtDhW6UWFNXSGk2aJjBqEu+hBDg9nFoq+CmHw5TGn7ssMD+FbV3on84b4XEksTVwOUAZjQO1GoPTXoX4YvJJjlplBYlhIKqkglgsgBzeqWBYa+r1rFv4pAdJRlSC4zBSu2rHMTWpMN8UkpeYeXIPEYuDmFE1ZnF7gu1NkOLw60HIAFTSFKIuQvlJFb0WLn5bGBqht2LcEmhXbxCotU0UcqQz3I/LQxPh5HNMcmktTnTNlcDoHAA7DaOsLhcqgCAyOoYNQEPff69Ik8IiUVAglTjKAaZgFHMqqdUhtyPXyZO7PQ4oL4VL8WcEMf4kxIINeVLKIrU8oX7xeZGFSlSlLu5J/CH1619KRUvglQ8ULU7JlqX6rJSm/8q1N2iw8R4gVKyip0QDQD8Sj+d9AIzByGTOJFRyoBc6hsxP0IDb+4iicY4sJ06WEvkQpIRo5KwVTGucwSAP5QNSYZcVxxS8lJ5lJeYr+VnTLAehU7kXy3LrpW5ZKsSgCyT9grT6xkgMsWLOeYBs6z6GgPdRb1hDxFFZg1ezXqCK6W+sPMGl0lR+dVLeUOB7lz7Qq4q1SL09Qz+jEfWAjMH+FMaZeOwZGk9KSdkreXpoc5pHrmPmMwNQAtqf/AG5h9Y8TkTPDnSpn4JiF9glSVU2oPrHsvFHyqeuXxQdBZSUnpQhPWIeoXcmaHIgxcvMc1gX3dwSKkEaAUNoyOMuhCG6HqXN6dRGQjlsrQrxHEjMRQszkKAJfzBhtbeBFTQcSlalFgiXZRBy5AQpNC1Trt1Daw/DwE51EO5ITYMElRzF3sx9OrQ++G5YM5ytXiIUhRJljIUpQkBiC6TUmujUJduzULonLYwkrTi85JBl1lolrUkEqMsTAQUuQs3yuMoa5cBSrBrlq/iJKgCVzCiv8RmJOcOxzZi++8P8Ah80eGiaAAVBwzMAplOyUJGZ6Es5Cbwu+I+JBMgghQzsnP0UebKXZ/kqwBL2DxBZO7piLWrKwJgmTJgAUlNQKs4FBlUC5SU6hvIzF1AWXg8wCYqUlSkFRVlYOM3lJI8tgeY0ob0ZNgwUICAQKZyDlDE2BJ5s6nUQAaBID6RkxBKVsFpNcpS+dN1UW4Y9vpr2dXS1Xgmo9SYf8QYr/AKQLIzAyykgg1KFhSARUvla+3WEuAxNQmYMpckAgg3D5q6HU+vSYrCskpb5AwZmqzM9QQ2m1OhtE7gXjhGYhKkKegZwzFJD09Nupik/VRjV8CrA7aKzw4gpkJUGpMQRZ3UoEHdIc7bmxhvhcVQLVVRSFKU1ksHPqogADYmBZ/wAOLkBCyUqKCvy5g+ZWYO7szlNGsk6kRBKlKKJcsgPNcKN+QMuYXJ8uXlelFd3vDLHJ3J6JuDhponwUxQX5HK+cu2a2YJNPwg0cMAbxX+JcVUqYnm5gtQcVARcJAYChZv7NDGSozAuYokS1uUJCqrTQOVNRD63LUGkLOJE50ISAyApagE5UpdgVFrJoeYm1zWIZMq6mo+SuPG6TZCZ3MWY51BBv5WqwJJen94hOIZCVAurMoqq3MGAtsAz79o3i5pdDBsoK6lwHND/tBs3pAylqQlINMwPK4cZqhx2Ys+to5lsu+Sy8AJRLmlNC8pApY5Vk/VSfaDxMKUEhio5iM1QSA6lrrVCRVqu6E0zEgD4cmZpCizfxJS8urFDA31yEw3mJCZQSd1JN/K1a+YX+nSEfJvBWEJVkzKUVLLKWTcksok7lzXt0aBuDyfEXShIIzbFRqodAgE+kTcQxDJdi6i4bqWT6wZ8PYVkKW1VcqfpnL9w3qYe9CjCeQ3LRIDt0DBI9mHU0vCzHAJU6mylx3UDQACpoatto7wR++5ycgKgimaoRmDutar0slI5iXVy8qgBjgyjqWYqLAmtgBRKA9Ej1c1jUaxDjKhT0oaX0cOdTu0ew8TxmeQhQp4iEqfqtKHIqxavvSPG8Vqk3bXqkR6mlb8PwxD1w8subO0lJbuQR60iWdcf6aHIPxCYsITy1FKA2qzvV2jIE4zOmpYoKFJNkUdLXL+toyJxjaKOVA6lzFN4igkJUKihZgySkuKGr1FerwV+8plLUlIAPjFzXmSAnkfbMgs1Q/SsCJwCg+z+gIN/WNcZCPFWkOJhWSKMClg/MSz0LDRjSsdCdujSVIay8SiXLSoLSMw8Twyp3YuEs3KctjR1Qn4pNM2YsoIUlLISCaEMz1DGpUrTzANRo5w2ECZU0lqFIzM7khzUCwFYGylMoElAfN8wDhILkEmqgRbV+jw8MaT6/JGT8BExJzF2WSk+UV3YsHuCa+wYQZgmMsqDvVSRmYu5ILkMC9AK6a3RpxyjmDF6uwJa+24HW3SHXBgtbkFgmlSRUuWZvMGHvpGyXyxoLwvJaOH8JShAUmhUhNLh2Nb7U7awbLSzAAelPoNIiwU3NJSX0A+nTR4Jli33jxZNuTs7VpEc+QFJKS5uL2faK5xP4bQoKUygVBikKISpOYFaRQ+YpSCNg0WOZN0gHi+KSJK3c0bbUN/X8jFMM5KSUWLOKa2VCbPmZ8pBSKMEkCgcUKHLC/QAGpDQmxOCXmXMzJUJYZs6iUkW5mqOYGh5g7Ra5SJaBnUoG4cihoaV6UEV/iMsKfLLd1FRIU5JDlTVrYbsw6x6kUvByNi+etCahyUpv2BZu1OYvWwDVX4xPkL1UD3oAS7G7evvEuMBSCygpwGUKhQchxRyKX6dhEKHXNIDcoZtK/eoH6uyVGbtFi+E5tVS/+5Jd9ygk1/0zFf7Ye8QSpUsqALZcxIqBmGvY/aK9wgFBE3SSpJVaylZJnXym3Qw94nOaSAbImKSf9Oc/ZQEI+Qlc4rhuZKUh1UCUj8WYJY1e5NNMwhzMk1/d5ajklJCZswCwN0p/nmFz0BrrCnDYomaZiRmmJGWWD5QtiCtmolCSVPWqhfRrhpYShKE1q5JutR8yydyDbSM3QAqdhkS5eRCQhIblFnapO53JhHjSyqXNANyGJJ/lSKn0GsO+LlgpavIKkgV1YAaqOgH0DmK7PJuWBWBV3SlP4JZuuxJKeUn5qNGWzNivGZSTe6exDKqTvb31aL9hpObhWFmAvkQgbZmUKE3DKQLbCKBiZeUudCwc6sHLAAfM3pcx6L8NI/8AoyXakwpo5r4kz+gied9MU1+QQ5B+NpZKHCX6hRFtGeMhVxzHZUodlPoqjfUaNGQuOL6Ssns3LOWqrXc7XbajQyMlMxUzNUZ3BBodhmFLEV6vtEaEcyQKEU6bn33gjHz/AA0EFgSVEEAM5Vmq9i56RX9BJP8A0+UQWSSMzM5Yjs7G7g3+8RT+HOQqxUGFKs+YvQa/Yx1hZxdDsE3tqxuO9QHcfSGT0Bq7hyatWzil/qIhOTQ8UiGXhCkc1agA1Nta+sG5k5QFKdTZagOWow6tVusdzwcrChaldb6a0gE4sWItdiKl3F9CNoitjMZ4dDJSxoEpA2ZqP7QQk0ECYcjwx2T9hEviFjt+jHNwx/BgSrYQp4uo5Jhd+WxDtUM25cCGcrEDK9/Rn6t6/wBoWYt1y1poDkN2YXD1Ojv1aKY9SRpbTE2OwjsTyhmLJoA78otRLW+mouBwKVErI5UhVflKzlI1Gajm7NU3YN8TKK0ZbqZVupZqaqNGcQZwXE4edLQmc8uYoqJWV0JcpFT5U8uUA0oSKkx6EptQ0csFHqXVwUDj/C5iQVMFAEEkaCu5dgzi9zW4EfAZXKtbdL01f6fleL/8UcBMmStZdUsJcrDAsphUEs5JDV1FQ8VTAYPMUoBotYU7NyiqnFhQNqOY7QMWRyjTK5oQjJOD0OOGYB0GUoVnUUwehCg/sLfywHxzEH93DuFryqIrdsq+txFjwJAEyas5UJDZjYJAdR+oDaktFWn4zx5viBLIcpQg9yz6OM2ZT0ctaKcECLhWD8NJUrzKBJGqUg+V+pDnq20NpICWWskJuTcubBIHmOagAqbNCvxDy5rGgHzLVm8qH6kuqw1MHYfFFS0kgFQsK5JYNL0KlEXXSxZhCu+TBIwapivEmJbLREtQdEvcrrzzT/tTS5sl4iE+KHLzL85obMHN9mLE2EWXEzhLSPEUmXRnmKSl+gBr6Ae9or2OlIm1QQst+CY1H+bJktVs2oobQyAwOdJpLC2CiSQQwLkuSBQCldB2i1/DOIC+GTEuwGMLNUh8qhf+ZZP6aKnjknwUB2LhhrYlqbNbrQ1h18HrJwE3/wDbQ4baWPRy3rlieX4WGPyQNxhAJD6f0Z/pG4m4gjmqRoAW0b+z+sZCwdIpJbOlzghYyh+YUub0PfpAnE+Fz1rJUVFMsJDAEghiXS1SoMoEUNU+mSUvMoaAk7GhSw7xY8h8RSaHzH05Ej2JPZ+tL30ivuAOHzjlIJoliKVd6tB6MSos4AAIbW1q99IETJTmpUtob2cuDrEkyWoFiT3LWqa/2iGRWVjoYTJ/zPc9d6N0+8DYaRru9S1TfXW/aOZc92CwUgabBy1esTjEZWBetBT9am9npEGmh70GYIkID3KQfRniNaGYpJOdx21sdPrSI8OsBAP8iPTlHWBZc8roKXc+unWIyWxo7Q0VNDUZ2Z39fWFRnAJXmICVAgOWJIDgDffeC1zksAOpe+vWE2PmqJQlIBKQpdSWFUByBdVC2lxrDYo9UqNN9MbCEzlJKLVyupVRb5mIDOSWehHSulYcIUEHmKAzm7AghtPuLwww2Vg7+V60qzfnfZj0A09rrL5iTRJUXcnypBUTqSB1YRX1EnpIngkou2c4yfMXKVJH+FMZJQ9hcZdU+WwcWobwpwcopKiKkNLS3qVkerCJsRx2UPIp2DBJcF6vlepvUXgORiipAAQqiaqOUByXUol6Jckk7A6B4f06ko7QfUShJpwOuK45U1AlIP8ABCgEkO81YqVtfw0gFvxEg2IMLZamuKgM1WTZn/W8MJvC501YBKUAB0hSqqcB8pQFPajdGe8T4b4dWlKVeIE0JbKrlVVj5gHG9+sdTOZAmA4XPm8xQQKc8wkOBZkgAgWomn3g2XhvCGVS5mvLLT4I1bmbOa3Y69ImkcFWAXnkjbIfuVvrcQLO4HOSp0T1FhVJUoA9A6lB6G49YwAZMqWVf4CUnVTq8RJADnxAvMUnRQIPS4gVcxaSGXnZqTOY2smaKsQaFWYVekCY6fNSQVJIUkF3SHq6bpYEGhao6uBGpeMBTrlsUg1QWJAbRJVV6tXrDMUjxmO8RLJdCwSWO+QhkqGrJFCRrRosPwFOH7ir+bFAN/8AyKh6VPqYqOLmNzA6gF66FlH39HizfB6P+ioHIxXlcB3lFKXI6n6PE86/82Nj+aG/EJINxqQw6NvGR1jVlNS1T30pt1jUcmO+k6JcinhEqoUa5soBDV3LaV0L2hx++c4e+QgtVy8tjvs9GhZLmN4bFxytT8JS/dyqDCf4pcmgylhqCHNdWCTszGO2W3ZMkkLKFqN3cmlWIJP0fu0GcQxyShJYg0LdCdQOtPWEqpqpaEqVUEgMAD0FNxU6wRxknwkKClZgUg+tvqd2pCSSbChph5udWYWItrYVpr9miXDYkAEhqA6NQV3/AC/OF+GQoOKJyu+oNn93eJsLJASrMbBSho16kMPlDbVN452lZTwSTMQQirHlTbsKttEWAACKFixb9d9YkSQAGCQCkEgBhYfSIpc8AMLkVP2BaIPbKrgydPY+gFTtqRA0187gB8rAORXMDYEZr+U7GMnmhZr+uu1YB4viWIO5CWKSCSpJIvQWFW10eL4VUhMvxHeMWpSAUBJUlNAbWJKXFSKke/cVufhZk1GaYoKYlSS7ZWqFJSLfesMkz1eIkKU4L8ocFyQFfZVaW00hVxgJlBNCpiG0LFSbU/DX8gIM20+0519i3C47OoomgzVaWzkC+VVlmmYJVcUCnDE7D0ZctfiJDAFuYXYKQdG0NwSziKxjZRSpKjQFLgg1cFwXd0l2D+wcNDXC44rSqag+HOR5kpYOLFQS2XISRmltldSSzKAHYlasnYwwavCWZaX8FXMgKDpRoUH8LKOXOGshxzQ1lY4gZauPkUXIZ3yL1b36UgJDcyynVTp+VSCgCclOzo5mPzISQYwTiCE5sygGSr/uJ0B/mAcg6ilxUMZB83iZS4oRqGYi5qx32f8AIBr4zU8oqzMfQNR9N4V4nE5SQRS4yuxo3oWHeIELseh7nQ09R7wDBeKmS53KsKBAJehy1uku5exGxL9K5ipfhzcptY1oaA5g9Ws2umhhwpSnKk/hY3Zixps9B3IHYDiZExyGJSQHB0INNhzfpoaIjAMRYg7E+tDX0fTaLZ8G0wYZsxxQfqBKcN0c/QxTZ0wgHqyTRu9HoQBXa2kWX4NP/ThKmH/UjSrGW1+2+kJn/wCbDj+aH/F30BNbDSmzxkTY5LXa9z/Uh/8AiMjnxPtRaa7hLOxYomjFQPYuCfQtaOpkzl5QxJWnMwsVG1i9a9u0DJWHSp+UFJJOgBDv0qB6R3JWcltdbvmJIPtHXVCWNJqGLEOkgFjYEDNRtat2jWEmKOYPqKgCjmjjYWHY9YGlqYAsQCgOP5mcgbkgffqwsnEghPnTnNAVNlbKpyPldVG6GJNaHRYE4W5cvQdAHDaxNMSMhDKYpNXGUuGAvSvSA+G4oqTWgd82t2BD0IpU9t4IxdUFwSRmroKNZ7Vt61jlbfVTK+LA8RjRYKCmGUgHahB6htYD/wDVASEsCffe8Rz8MgKUKgPu5rVT9QSfpUwr4dOSS6iAXL/rt10iqgtm6qosU6YcoYBw2rAOWrW1YT4vFZ1MnKoJJqNJmarAs7BKU5Rop9DBsrMtBdspDKB5g1Gs7lvvoIX/AOCrK9DLYXbMxIJ3DDZg9XEPiST+yeVujMPiFoWlSiwKSg1oAdC9R36G14DmpoXJJyuotT5VAVvRzptEUzEpXMckvl5gAkZlB8rJB11UKgABn5iaoEJqXNXoGdTO4a/KQ24MdDVbOZbAP3cqDVBdgBu1CQ4oXVUVv1juQSiYCg5VBNHFlAEEKTqkgqBSaEOIyahSBmS1TluPNlGgs4Jamh9QJM0kgk35g/1v+rQUZlulcUpmSCBmql3ykXQp6kUJCtUk9YFWpPMljlQQkNQhLZpKgRUEJIDjVGl4hws5AC6cxGShGUsykKIvRLgHoreNTcQ5SwpMR4aiSbjnR9XDdW7gYnxanGZbFSiczfN5WVlskli43zGzMJPWUgCjACtj8xZxeop3iJScqTU2a9X5WArTWF2LxZza1A+wBgVZmyfx2dmGrPQs9Xd9jX7u8cyYcqquqpsBZlJG29YhloWQVsSkFyTtROt+ZT01r3gE8khycuXKS1mBG3Xr9YdIRsDn/ck79f08Wv4Wf93QWB/jKodeQMLUFa94q2LIdTOWVS9Wp9q/lFo+FwPClJ18eY1aH+Glyx7ffrCZ/gNi+Y+x01bpQMtA9idWFD3vGQJjZqQsueYswB05qv7foRkc0YrpWi0ntg+DJKsoBoQQ4ZjmQXNOn1EalEpMxgW8RRAfRywDlzQq9h3jWFxRBDsBd2BLCraU0vaJpXiKKVLXyqKARUJ5kpL0LWUCezUoI7n9kQtMtah5TkKWzJVXlCSpDXYqev8AKB3hwC0qG7Kcs7EFLuaUe1KMBaJMFj5gWouAlGRPNmCw6c9QTVgNWuLPC6dxtWYEZFSyfOhNQEkEhnYcvmGzsYn7f2N7lDBWJUMzAJCk9SaFkqFHysCxJjJnEirM8xIfMQCWq1coan/ED4bii1AlIluVZSpqhOgoQcrgli/m0pGp/EZuRKisHMKpqzEXq3y+l6br7UQ+4wrEzgDRhXZ31ehoTf1gGThAF5iAVa7WA1pptBWJnK8dQWEkpU5UElJL1YM5LhncsSTHMziJSnySyA4cBTFqs2YalnAaF9uvI/X9EvjcpYA6CpAFvwhxeEZC1rUFZa7CqUg5S4811ACtXTsWZTOIFUvxMkpWUgEZHo1HLnX7QTKmoUjN+6yCtyXUklNsxJcguBT20MGKUN2LJ9Wiu4wpUMqCAwyBAqohxMIJ61Vmu76CJMAoqQkZ5eYUylfmAqLaioIIqwMWRWHQpJBlSaqIyMrICLHKV0SwPajRHjMJLzqKpcg2U6pdS4JzBTqqSdzYw0skeALGxHISqcShSglRru5yqTnAoQEpepo9jE2NwCcwyFFDlI8uUvmDoVcVIFQa2g7FcNkqYGSkE5nAJFCU3fXKHqxGUNQww+HpiUKaWiXygp8QpBNGcFYL7X1VreEc48ph9tiGRhcgBCgq6b2yt5hcMSAe5oNcOFCpeVRYijBuVQNCVFWjGg0B2MXAcQSQthLJCy9A1AkVbo4eFiUpzHMmXbKyUEUUxDVb2pWsKsqfkPtSK9iZaleUKLlxSwNA/oWrqGgGbhyaqSdksaKqPVmL0Du3aLpiOFgBQBAT5i6RSrnpXW4sGYQFiMCShROYpSSKi9uYddH6QY5Y/kV4pCDBy0kJSg5s7hSijO7DRJckB6ZbZr2cdOBWfFKUhiSauGB+UKUGzMoM+1LEw2TPyZmShiWJVLCmAT+I1d+a9w9Hg3EcSzpBCEkhINgSL2IYvYU9odyrgXoKkrhEwIKlSyL1JBelWalmp00EO8JJEuXLRlconVcOQFpIfK9HYlq2O9ZFY2mYFQNw1gdaM1SWqNesRhSlkFalFjnIIewUkOdQ1BtvAlK1sKi0zMQs+IkFbDw67vmYPrYH2jIC4osKQ6SCrMAXCSRRWhe+8ZBjHQsns7mYss7akUpoRpBWNxRyJAADkKNNhLDAWan61yMi1bQrYuWQVzNBnIYW5gE0Be2a9yzdmKMG5zhRCiUlxQg1ylwflYMb3rWMjIaXIqOOGTpjghbGYoPlGUDMyrJYUyj29IMn5QidkSUiUsJbMS+ZSUuDRmJdmL2jUZEpcjoGxGJzzV0ajO7nkyhLkjZTR3PkFgyjzFWgo4SunWrHdnjIyN4MuQrGYfJIJe6XoGrmu/8Ap/TPEXDg4rZ7abV1algR/XcZEXqLKrkz945Zi8qXSrqxtcPsR7dY1M4ssJQxuSnsACKe0ZGQ3SnyL1NcBWH+JFstJSCqUUDMfnClAMQ1GCjY+0HS56s6iWLKUBTYkDX9fWMjInKKT0PGTZBhsepXiEt5qdA7tSMK2zBg1SRvQnfesZGRNpWUT0T4rHnKkEAhQYiwsDCvD8UIGVhcAM1Bqwbv7xkZAhFNGk2QcS4irJMLUQCQKNzeHLFhpmeJsTiCgpok8uqRYB2+no8ajIqkqItsnMjKrJy3vlp7P+cKMfiikkGrHQAaF/o1ekajIGPbHnwB8TJlyAQ1Zhdw7nmD1fb6xkZGR2RSaOZ8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3304" name="AutoShape 8" descr="data:image/jpeg;base64,/9j/4AAQSkZJRgABAQAAAQABAAD/2wCEAAkGBhMSERUUExQWFRMVFxwYGRUYFxwbGBgbHhsYFxcYGBgaGyYeHRojGRcbIC8gIycqLCwtGB8xNTAqNScrLCkBCQoKDgwOGg8PGiwkHyQvLCwsLCwsLCwsLCwsLCwsLCwsLCwsLCwpLCwsLCwsLCwsLCwsKSwsLCwsLCwsLCwsLP/AABEIARUAtgMBIgACEQEDEQH/xAAcAAACAgMBAQAAAAAAAAAAAAAEBQMGAAECBwj/xABDEAABAgQEBAQEAwYFAwMFAAABAhEAAyExBBJBUQUiYXETMoGRBkKhsVLB8AcUI2LR4TNygpLxJFOyFRaiJWNzdIP/xAAZAQADAQEBAAAAAAAAAAAAAAABAgMABAX/xAAnEQACAgIBAwQDAQEBAAAAAAAAAQIRAyExEiJBBBMyYVFx8IEzI//aAAwDAQACEQMRAD8AseF+FsPPCSoLBKA7TFDMzADYVDsGr3MSr+CsMB5ZjWfOX3p9dO0NcBL/AIaQNEivalNtYJxhUACmrggUd6sKjYnr9I4GzqUn+SqS+Hy1DKpKVpcFlAKBYliXuevUxDPkBVSx2qA5atLWJ2jnD45ecoKCFNmylQokDm8rgsXBbWJZUmaE/wCBMoRfLWg6uR7Cl45m5Jl1VEGEwrZlU8RQJJYh3fL2GUs3SFc7DcxHMKUIr0rX8QeG0zCTwDllTA4IFEltB8zbWpAMvAzQ5MmbVyXD7V5bVrFYzrkV0CrwxqSoWAf5hUlXoqn9dYeS+ErOQ5SRpQnRi1qOLmBZPDSHPhzg4o0umu1YtnDi0pCcq6JFwMzs5J0dzaF91LYsvorGI4DMaiUm5qsA6m4FAAWYaDWsc/8AtxamJCXNTzLIGtACKdNHi3rUxACCC9qdoj8A1Z+xA6df1SI+/L8GVorsv4ZUKZksb1IKg4cp1d7aU7wV/wC1wlL5is0NSFBi+bRgHc2qQBD6VKIBdJoblqeuaOBPUSeSvRSfZ3f8i0Msr8gtldPAEgAks5IYps5OVjmvaw0pA5+HHU4VS5cCm7Vu8PJuKUSMyAwVQA81HUynHf0ET4fFE08IoOxIPuQfXR4b3XXIKE0z4VTMIS6hsoJDJs2ru3pbavM74JMtJyzSpVySlgWDig0b7vFrE1gGAu92+43IjWIxDhkgElqV93ywVNrya29FJm8KWjD5iUFKgpbFwWJJuU137ekI8Rh1KYpyEV5qVG7Pd/0I9IlJUgZA2tCTqSfNl6v6naAjLuCE3LgO98xdxUmh2gvPT2BIpWHwSkAOBY2foksGcDmBfrrGcQwQJTYGlaA2AbrUUfZ4upxQo7uWJACncMxchixAoYW4pJURyocm5W5FdQE1o9XGlNYyzL+ZhLiR4pSV5R4bqGUMCTyv7Ej33MDzEMwYXp0L9RR9q/nFqRwaUFKOYTAbAhmenKArtWAsdwlB8hCSCxClOGfTXXr6Xh1kivJqKri5BPKWahD+tn6KEahhxDCJRPVLQorCHck1BOWnK4oBUbvvGopZi9cNxDhiDRLuXpo5LQdiCfDQAW8x2N69bv7CAOGoyuTRwBRmeh+gVEs98qKlw5IBp5ywf0f1iV6f95NWyUywGomr1YFxqLDv6xiUBQD3qdPXWI1SHvUeu2/b7aQSlKGHKSwuAaM7VepcCJcmBVSH5UsL8xcgWcsPs4vrGKkADlcb9era0/JolWGLAkOa/dn0ax7GN+ELAgHcn8t63iTVhs4UOpYHd7/r6wNjMYJYzlQSgaqICRbUntFY4/8AGvhqMvDgLmWKzVEurdlrG1qVe0U7EYadPVnmqXMIsVklj/KLDsBAWO9vQdnoE/4kwxVzT0dMpJ+oBHsdYZYT4twimSJ6X6nK/ooCPJZ2AIFHJ7fcwFMl7/UxaOGNaYrl+T3ZOODC7HrQg2qKMYjKwVAUob1HW8eI4Ljc/Df4UwoD1T5kHWqFUfs14t/w/wDtKQpQRiUiW5/xUPk/1pLlI/mDtsLhJ4Jra2gqSL7h0JJQAACHsW9aNqR706myaFzRRLO2/lJJ0sPWNSZQ5WuNSdwC4be7jp0jrM/X9VhVLyY6xCiSEkE839T3AtbcRBi3JZiQSATZ7ki9uX1juekqyX8zO7BsqiU7nsOsdnDhZSc1j5XDAsU0YVDGlO1opzwKdkMlnS9NaD0qwgTMTQipO+lQPV9YPygFtL/ld+3tEU+WCNxfpv73jSiYXLlKSTVnF3vu4B0DAuGqPSJUxySVOxqAS1Q/2D/WDPBBUTWpO7djpqIDRg8oysSKu1wW+35RNpjA07FVJyFtylweoD7nVrwdgppWU0DAhjb+xiIoBcgP7irbjuNOsScMDTE6OpPWpNaDd4MXTAyi4tZXjMSQS3jTKm7lVXZ2ZgG6RkAyZ5TMmBWqlKrW6i2tWEZHdJbDF6PScHJKkB7M7PSw/pE+PBCJZ1OYeyi3ceukD4DEFgK0o9+jncUNYKCQpKQaBKSXcN51+3fpEJbTS/tgO0TCqjh9f7takdSlFN3ISz3FdGoxtpHKAyrnMKnarOTRt4mSlwTU81a7Up3LxPZiHwmckM/X6kCEfxlxEyMItUukxZ8NJ1BVdQ6hIcHpD6ZL5ev6Yn/mKX+0FSirDIJ5SVqbqyQCdqKPvE480HkrvAeDsBmHYH77+8WT9wAHQdojwhDJhmueCnILq+mhPoI4MmSU5Wzp4Wit4/Dg1Yl/Zt4q+Pw+Utq8XvEhBUQ7AJIDm9AAAd4p/FZfOdo6/TTd0RyLRXMZA7NBWOlt/wAxCkhtukevF6IHo/7MPiiqcJNJLD+CTowJMo+jlI6EfhEei+Ayif0369KR874LGqlLTMQcq5ZC0qZ2KS472bsTH0PwueJktKilnSC1CQFB8r9Co/qkcWbGlJfYyZyt3T/+Qf8AissIIk4NIBBBp5auWoWf1PoY2rIFoZyxJ9kqjalhn2JuPb2fSJxilyYxSKsHYtqxF3rHM6WTQU63fpv/AMRgmihdjuzBqjXvEcwK0IZm+1h1/rFG9GBkTywS1bt2cnS7ddY5rmfYOfYl/wAvziPwlA1BIPQN0r7RIqSWYdem72ox6/nEt0EiNLKqxY2O6g50J3iXBKAmIFCc6ahz8yICWhQLNQvYuwIpenTW/SJsFKSjKbZVpLlwGzA9haFjLYWjziWAVrqPMoXcjmseof6xkaWh5i2FH+tj2LiojI9BgR6Fw/F8oLUyAN+FmBGpoXAhjMYJRYDLr1W4Z9axUPh3FlacgWpGXMA4ckuCWzJYtUkOa3EWrB4szJSCtsyORWgdCyxa4cF20iOSLVmD8taPSjfm30jmWkhrAtp1Neu3vHClszBqlxeu9B1/Ws0uWBfV2cl7gkV76bdIRu0AiWklNAajf+/6bWKV+0BBzYc6OU9nS5+qfqIvYmCta3Ht/b7xWvj2RmwxUkf4akrvoDlP/wAX9ojSTGTK5hZlg/Sn6aGUmbokEqVpVz3O36Airo41LR8ys3QOnt2/reIpvG5mU+GWKuV60oTe7n8h3jmfp5SZbrRZeIFKOVa5aTfIb9Bd/tFe4vKBqAz/AKpCJKg5uVXJbc1OY0uLD+8M8NImCW5QoIVUKKTla1Ds8dEcHtbsRz6tFb4go5iTVhQP07dveBUktXX9bQ+8BJmozgFOY8rsCwJAJ2cARFxtKGlkBKVEEslLApLFLjcFxuwq949CORWo0S6dWKpaNf8AiPdfgTEKVgMOVOVFArUkpGZIJqNEp3r3jxCUGLAOWYAXejAUqX0/rHvPw3gPAwslBbPLloSWIZwK11GYlvSJeofBkNEh1JLWf/xV1u1Y3PkFiSzg0Avb7sLQJKxRzAm7mn+lQNe28MEzUlIb5j26fr1iMKkjMHmSwRTMLlyW/wCNPqIg5mcgvu+kFJmGgKWID6Ftxa9b0f1rGtQFGD9P6QJLygi6ctmylRL2odwwqIJQp2Yq8oezijXNHDHXaOJ8wO7lqmjEHvRy7FiPrGvEJ5qkkNX+hPenaEXJgfE4gVJFTSmmra6/aI8QsGUdKVp1a1yKx0tDlSQ5BsOm31jubhxkUHfpQjzCAk3IJQlYZlzG1mzDX/Mddb/poyDOIy1eIopqjOsBy586nt2jUeguAj+Xg/DwWVakMEM8wjJzFxzBweY6ipq+oP4FhWkINQCAp9Scoc9rAV0ip4rGTDLSiYCsIE1IJbKASky1NXnSgeZx8tiGN5wD+HLS7gS0e5zPpv8AYdY042mJtEom1Ao9ARYtoK9xHakhaWrRjRiW1+8RJRV7t/cM70Ov6EbzMsMk1Zn7V9as3WONsNE8uWQGqS+pFLPEGJwiWIWBlZrMC9C+b111vHZBA7VBLFxo4uW7xKmS6GoR+VdHhGr0ZHifG+FTMPOVLLBIJ5m8woUNoL1HeJ+E4UKISsOEqqHa6XA9QItn7QsKGkLPmqj2Gb0IZ26mKxw4f41Wy5VMdvKT6Zh7GHlNyh9jJbJh8OkzFNlTLejuS3bVq326wz4xxRIliWnypSEjoAGAHpr1gDFYslLdPcU+lPvFe4hjGOX9frpEYQlla6nwO6itHeFyqm8yglKQouz1Zkigu7nsDAGNmFanIoAEh9AHIfqXeOJWIUC49RBi8Pmc7R310uyVh3wFgvExsoZXylS62GRCmUeyyhtiRHsypJFHq97j9P8AeKp+znhyJOGM1LeJNUcyizgA8stxanN1zdmuC5NjUPViX0McmVqcrXgPBEhAoKa/+B16GJ8RJLM3dqXqerg6946lyQVDUB/QCn5xxOSsqUQzHKUlg7vV61EMlSFJlh0hRHevuS/b6mMMx7V7kV1aN2SlzVy70o5u1IFTMU5BHK/Z6PsX/VaRRujEc+QFMCk02LCg1GooKOdIHl4V8obo5AZmsQIPy03BYVG5Z6fnsdokRRwWe9KQvRezWDHCFLEbFybvpeIeJDIiYRokflRn1YD1gwrDVJ0o7xxxBQ8MkB/LTupLb7iwikUvACjS5RBWAU+Ykv3PXqfpGRi5RJdJBu9DUkmtAzsBbeMjOTLUGS5CczZlEAc1HqN9x0hynH5AykqQAEpCvlVyJUWItlJsdHNoWyE0CrOAC4qfZ9/pAnEZK1YgJCRWWgCwUSJSy4L01r01ZoZbbBPgs8pThKgXSo0WCCl93F69Yxc0Bi1VHTfclhFc4FhDLnO6iVJU6izKIUASMqWKncVveH+LBJSRYAiu9G+nRo58irhioMlL0NDSh3awv/z3iXKVApO1/fpT+0K1TwAnxASCSlnfShoN2pevpDbDzM4dztUM/vrCx7tGaK98bcOzYNRABUgiY/8AlY/+KlR5RMxDrZJbMGUejA1j3jEYPxZJQXTmoa/KaEO1iH0djvHz0tGVStCP12t9ovjjyCyVcuag+d605j9rPW0Qzi972jQW9HvrU9bAO9haOFznGvtFkjGgrp6/aHnBFAKTtRxuNfpFfQohwdTeHGAWx7NC5VcWgJlrxmFm4bMrDrVLJFW1FxQ0IL6gisb4X+0ibLbxUCZeoyoU1mKUjLmFRYekMsRzyg98v29Ir2O4aB/EyuFJGZIIpsQTZQ6sCKEiih5/p8sX2zLSjW0eicG+NMNiW8NbTCKoXyqaj0chWtUk/wBHOYgs3LuPe/6vHh83hRqqWrMl2zJcFJHyrRdKxsa7OOaLbwH44nSCEYhKpqBdn8RIa9+dLOdxWpoI73B+CNHo05QAzMH3Iq3c9rQPMU7qGmm9We0TcN4jLxEsTEKCk1qmo6jRiNiHESTSALitG36dafaEkr8gQrxmN/iSgD5lPStEAk2O4SKX1pEk2cVKIq40HZzbqDeI5ZScQlIBCUpWt2GXmypAFeqjpqGMHSFpKizW3fvbq0DlchFZWM5CiwTpdwKG3T7RLxKaPBoAcxQkbf4iGHatthHc6VmNU6nQJars1TYX/rA2KOawI/iS+Uj+dCj1sIEe1hKgkzAlk5QrOsvQuMxFjswrGRGZgWOZRSxZ0sDqW5tGMZFLCOsMk5R2sKaJowhgpuTU5WqxLGXLqDdiAzasesBYdeUB/p209IK/dFKmoWhgkBIPmGbkQoAtQh3FfKVPaFjtsefBOQQUhzlAA3oLXqWs1uXWClpBatnevald7RXON4nECUV5fBUi1ULzgkDKaApALK/po4w0xbvUUFHo+wLaVrXSEkq2xEM5OHBuPaw193ETlDChoouKl6tX30iGTiMwqObcf309a0gTialfu6/DmJQoA8xCRQFzcMCQ4c2JrZoyrhAYZwnHqXKmEuMi1pD+ZIABTmOpD9zR6vHjXxXwb93xMxPyLdaDSoUcxFNlOno3WPWPgZZXhCpRKiZqi5YGuVQ0p+tGhD+1NSBJlhgVmYovqGS6gB15b7A9uhxaFTPJiMimrcV9wwpqKfbWNFHUs7WqK27tpBolBSSSKpr2FOu5DfaojlMnm3AAt/l/r+tINjURIkFQNCVMaC5Z7daNDDCYez3o/Swa8RSVZQ4uz1fYu2rfaGfD5eZYoAx0799GiWSVKzVss+HW0oO9BW0c4ystIJ+UflaOcoZmFtbAQJxjFgIU1GBtSgBIvowjx4q5aOh8CP4dx48UpmKKUrLJmpICpZWQEu7hUsnKChbp5szXMWDiPC11CkcwDpWl8hY1SQXUhYYugkijpUbRRsDLSZQfZjsxpU6D+kXv4W4740opWT4kpkrJ8y0eWXOO9ghfZKo95rwc/wBiXBcdnYKYZkk5QT/ElkZkqvUpcORuCDerGPSuBfFMjGoZgmYA5Q4VcOVJPzJq9gQDVIoYoHHMAEqUTYXFLfqnrCJE7LmyqKFS1BlJKuUgnKpJFczdbKu1ISUbQGe08OkpClCpZxmo4arMRSpgxZy9Soklw+najUHteKZ8HfGInjwpxSJxdlU/iMKBQTQTAA9KKDsxBTFuw5BBCmyq0em4J60iCuPabkjxisrV++grbodawnn4jKpIYAici7ihJA9mEOcTKdJ0Y316gdG1hPxKVlUlfLRTk6nlX66Qu3NMKKeiW8sZhmFGsWNX+8ZG5JeWGKSn+YMQahq9B9YyOhMah0HVcME6OC7Es3cNDhGIQiWSxPhAKIH88uXcajISejCE0lTphnMJVJShKUkKJBCjoJUtTpP4tqXELHkafAfjZSZoUFgFDNlBopwH16uOoBuGgHxyE+Gp+XlDkOUp5QpxVyKvSpicSCsBYXMQ6GCQRyUFqFlBizk6jstxCvC51lLhklZBUfLzFQBFXCeUGvQqAick5aJpjtCWSSFM9CydAG5Q1TUvrFU478UKVMMmWCmW1xmSshlHOCDYeZmIL1tBOKSvEDIJqPBJDgIoWKWCgVPcuwYMxLEwv4zjFrnKAEsolr5lSwsOUpWSFkn5SpZJtcml7YopAZb/AIGJRgkBXJzlISphY5WQOpBYXBekV34/xicQpOHljMpCuc6BRBSEpO4dyLFm3bvGcbXg8ChI5Z8wqIDuUuqsxQvmqlgTdTEEJIhJwvhiinOaKmHKnYaKLnYG73J2ir7jRXkr44SUBYzFlKKUDdmzr6h8qerki8CYhBcpAZjQaioZze2516xe0YFE5JRYLyZDqgHN4av9blSk6iY2gircQ4WRNUTyO2ZNy4AetiDQvZiCLws4uHczKSbpEOHkm4sRVqO/5wwwacsQysK3b9fXSNibmLIzLNaIGa2jjlTb5iI5GpZNR2U7Y7YacWwJdiQB/wADd9BeEvG8QxCUrBUp8zNlyNzVapU4Ttd3YMRxHFeEkGmcJJsAUudA57ZjWrMKiEWASSkzCKnW/K4LdaF66x2w9LHDHqlyyKye5KlwEpYJFHqAA1HLBJbUi/pE0hSpExE2XzKC1cr0XLynOk9FISpRf8T3ERKm5AFBlFKSQP5zQOGo1A1dYaYPAjSqZcoIBe5WoJ9ylC/93WC9FHsc42YibLQtJeWpLpJu3lKVbKSrlPaKZipRTMymueg/zBh/S+hpFlwJKSJR8k3ayJwBAV0TMQghWykvrCL4plEAElmUQTqKFx3b9UhVyK+BZInlKXQpSZicp0B5SFjKwcKDAgh9fT2P4L4+MZKBLeKik0W5vlmIAoEqYvsXANn8aw5JK1GgtSjZuZV9s31pBvw9xZeCxKVgkhJaYkXXLJGdIcXao/yiNOCl+xU6Pf8AEE5FHK4ah/LSEmNDlI3yvrYLUa6eU/lpDPDTBMRmSrMlSQoKFQoEcqhWzMWiucQxk/xihMrLKALzVLSUlPhTFKIQFApKSKZtnpRuPlpjor2GUJgFbCtAroLtpG4yWoJDZqOSwqal6tGRS34K0hhhFgAD0A3oTT0BPYGJlcWMqbKJCghLBSj5HVLlpCkhyM6EnNaoJZ9BcGApLEO7fRiGOlY3OxS0nIhSUhRlpCqu+Rz4afKF0DqUQzaw8PkwZOBtxH4klSD4VArKpnJZH4EqIQSCflZ6JBLOHCwuCUtZmTVylJYfwwVFBU6yEAO3Kpxq7F2aizDcGzBPiukqJJTyiosDQpzEAXFAOjQ9RMRLTk8qUjMVHykPd3JFSNr+xnJL48kkjMUjwk5pWRBJIzKGVDl1KVdiwzG+gs0KOD4WamXNmISTLmJUkLolgk5sxzEcpYuAT5i7ECO/iaQrk8IqKQMpZyEk5WYuwcEUoD1hTxLiwRhpciUlgSrNmVQkEOSbkFyqtsrF6PopqP7NywbwZk+cgTSQEJS9KADmIqTYkm9VEbsLVxLlkolgZXljNWiEFgQ/4l+XqCvcQjKxLQCt2lhKlh+ZSjyy0f5lKr0cH5TBeA4qJ8uYlRAmJmupQ+YKbw1B6sAnwwHoEDeO3FC39E8kqQfhiwCj/wBuQTs4YEwRxLhqZpBI/iS+UpzlAmJD8i1JcpIJLNRyQaGF0zHBiQWAw0shydFpfqe8H4/EZVlYtmIINH2IpRnAO7R1dCfJzuVHa/AQVIlpRmASwygsSVZSSXVXqX7PVBxeYrMEFZVlBKqkPWpYUCXIHtuWkE/MtamYpD7qZsuYjoQUgOwIvSiiasuoIHmOWrEMkuLEvUueiTrBVJAexD8Sk5UpdythTauYEUq7gndIGsDgNlSxGn0DfbTp6dTl+JOU5OVAZ9wXPqQhIPr6GNczMt7UUoDRNyHO/TSlzHJmlcq/B1Yo1H9hagXQl35k6aJGb0sIf4WURIzazJhVvypHhJ63So/6jCiUR4ilXyDNoxfZv8p/3RZ5eESlKEEP4aUprZ0p5lAP+Jz6xzN6K+QGZKmTJilDkSU5eUCqQxYDuTXq94g+KcPnwxWXLFOc7s3NQXIqeoMWbB8NMypcJ7VV2fTr7QP8UTJaMKuWGJUqXLYWcrQbvU5Ukvp7QF4AyqYLheWShSwzAqy2dR5iSLcr5QOlbVTYxRDLs6iXGp6ndiC3eLZxpZAUQaCg9Tp+tIq2MS6S7Ei1tdPaDF7tivg9P/ZbxvxMGqWogqkKygE1yEOkd3cbfWHXFkgg1uFAdXlTD2uNY8w/ZnxAy8bluJ0laQP5kNMD+iCI9M4hNPLW4VzbNKmF2PrSOTL2zr/RobKditQCcz81r/r8oyOjJKpq6NYvRyS9/QRkUtDk+HxIHTT6UiaVLlicpayM6AgIqxDSlLLDUlzfY7QFJFCFCh/IEj1doIRiE/vSkqI/iIlqSFE5TlAKgWDuzGjwyXNDT4CgglR5ixqGpSgALi4I37tQnjiJZIQtPipnLGTKplBAy+WgOYncsSSSaxzxCetAKzMQhNw4LkgtlzZaqZVrULs7lHiMYozfGzISpCQUoKSArKoNlDkVCnYMOU1BIMbFjd2yMmEZ1AgKBQtFpZKglMuuVKQeVRq53zK3aAcPmn4lcxRJSlwDMU5DVUVqdqVKn0203NxBUorm5nCXTVyBUhiXAoWZzoDtE/DlqltMSkBBUkFSgMwXTKpKSanOMwBBALkOUpbqjG2I5ULOOcZUqYlKklCZISQnMKrJdalN83yAfKM2pguRjFZUTcqgFKIU4LFCslQT+BaAX2B1jXxbwsDJNSAmktEy9CyRLLgE6ZcwHypLVIieW6QpFSgEoyt5mIIYtY2cdK6x6CSgkkcjfU7YbhcQFISMtDhW6UWFNXSGk2aJjBqEu+hBDg9nFoq+CmHw5TGn7ssMD+FbV3on84b4XEksTVwOUAZjQO1GoPTXoX4YvJJjlplBYlhIKqkglgsgBzeqWBYa+r1rFv4pAdJRlSC4zBSu2rHMTWpMN8UkpeYeXIPEYuDmFE1ZnF7gu1NkOLw60HIAFTSFKIuQvlJFb0WLn5bGBqht2LcEmhXbxCotU0UcqQz3I/LQxPh5HNMcmktTnTNlcDoHAA7DaOsLhcqgCAyOoYNQEPff69Ik8IiUVAglTjKAaZgFHMqqdUhtyPXyZO7PQ4oL4VL8WcEMf4kxIINeVLKIrU8oX7xeZGFSlSlLu5J/CH1619KRUvglQ8ULU7JlqX6rJSm/8q1N2iw8R4gVKyip0QDQD8Sj+d9AIzByGTOJFRyoBc6hsxP0IDb+4iicY4sJ06WEvkQpIRo5KwVTGucwSAP5QNSYZcVxxS8lJ5lJeYr+VnTLAehU7kXy3LrpW5ZKsSgCyT9grT6xkgMsWLOeYBs6z6GgPdRb1hDxFFZg1ezXqCK6W+sPMGl0lR+dVLeUOB7lz7Qq4q1SL09Qz+jEfWAjMH+FMaZeOwZGk9KSdkreXpoc5pHrmPmMwNQAtqf/AG5h9Y8TkTPDnSpn4JiF9glSVU2oPrHsvFHyqeuXxQdBZSUnpQhPWIeoXcmaHIgxcvMc1gX3dwSKkEaAUNoyOMuhCG6HqXN6dRGQjlsrQrxHEjMRQszkKAJfzBhtbeBFTQcSlalFgiXZRBy5AQpNC1Trt1Daw/DwE51EO5ITYMElRzF3sx9OrQ++G5YM5ytXiIUhRJljIUpQkBiC6TUmujUJduzULonLYwkrTi85JBl1lolrUkEqMsTAQUuQs3yuMoa5cBSrBrlq/iJKgCVzCiv8RmJOcOxzZi++8P8Ah80eGiaAAVBwzMAplOyUJGZ6Es5Cbwu+I+JBMgghQzsnP0UebKXZ/kqwBL2DxBZO7piLWrKwJgmTJgAUlNQKs4FBlUC5SU6hvIzF1AWXg8wCYqUlSkFRVlYOM3lJI8tgeY0ob0ZNgwUICAQKZyDlDE2BJ5s6nUQAaBID6RkxBKVsFpNcpS+dN1UW4Y9vpr2dXS1Xgmo9SYf8QYr/AKQLIzAyykgg1KFhSARUvla+3WEuAxNQmYMpckAgg3D5q6HU+vSYrCskpb5AwZmqzM9QQ2m1OhtE7gXjhGYhKkKegZwzFJD09Nupik/VRjV8CrA7aKzw4gpkJUGpMQRZ3UoEHdIc7bmxhvhcVQLVVRSFKU1ksHPqogADYmBZ/wAOLkBCyUqKCvy5g+ZWYO7szlNGsk6kRBKlKKJcsgPNcKN+QMuYXJ8uXlelFd3vDLHJ3J6JuDhponwUxQX5HK+cu2a2YJNPwg0cMAbxX+JcVUqYnm5gtQcVARcJAYChZv7NDGSozAuYokS1uUJCqrTQOVNRD63LUGkLOJE50ISAyApagE5UpdgVFrJoeYm1zWIZMq6mo+SuPG6TZCZ3MWY51BBv5WqwJJen94hOIZCVAurMoqq3MGAtsAz79o3i5pdDBsoK6lwHND/tBs3pAylqQlINMwPK4cZqhx2Ys+to5lsu+Sy8AJRLmlNC8pApY5Vk/VSfaDxMKUEhio5iM1QSA6lrrVCRVqu6E0zEgD4cmZpCizfxJS8urFDA31yEw3mJCZQSd1JN/K1a+YX+nSEfJvBWEJVkzKUVLLKWTcksok7lzXt0aBuDyfEXShIIzbFRqodAgE+kTcQxDJdi6i4bqWT6wZ8PYVkKW1VcqfpnL9w3qYe9CjCeQ3LRIDt0DBI9mHU0vCzHAJU6mylx3UDQACpoatto7wR++5ycgKgimaoRmDutar0slI5iXVy8qgBjgyjqWYqLAmtgBRKA9Ej1c1jUaxDjKhT0oaX0cOdTu0ew8TxmeQhQp4iEqfqtKHIqxavvSPG8Vqk3bXqkR6mlb8PwxD1w8subO0lJbuQR60iWdcf6aHIPxCYsITy1FKA2qzvV2jIE4zOmpYoKFJNkUdLXL+toyJxjaKOVA6lzFN4igkJUKihZgySkuKGr1FerwV+8plLUlIAPjFzXmSAnkfbMgs1Q/SsCJwCg+z+gIN/WNcZCPFWkOJhWSKMClg/MSz0LDRjSsdCdujSVIay8SiXLSoLSMw8Twyp3YuEs3KctjR1Qn4pNM2YsoIUlLISCaEMz1DGpUrTzANRo5w2ECZU0lqFIzM7khzUCwFYGylMoElAfN8wDhILkEmqgRbV+jw8MaT6/JGT8BExJzF2WSk+UV3YsHuCa+wYQZgmMsqDvVSRmYu5ILkMC9AK6a3RpxyjmDF6uwJa+24HW3SHXBgtbkFgmlSRUuWZvMGHvpGyXyxoLwvJaOH8JShAUmhUhNLh2Nb7U7awbLSzAAelPoNIiwU3NJSX0A+nTR4Jli33jxZNuTs7VpEc+QFJKS5uL2faK5xP4bQoKUygVBikKISpOYFaRQ+YpSCNg0WOZN0gHi+KSJK3c0bbUN/X8jFMM5KSUWLOKa2VCbPmZ8pBSKMEkCgcUKHLC/QAGpDQmxOCXmXMzJUJYZs6iUkW5mqOYGh5g7Ra5SJaBnUoG4cihoaV6UEV/iMsKfLLd1FRIU5JDlTVrYbsw6x6kUvByNi+etCahyUpv2BZu1OYvWwDVX4xPkL1UD3oAS7G7evvEuMBSCygpwGUKhQchxRyKX6dhEKHXNIDcoZtK/eoH6uyVGbtFi+E5tVS/+5Jd9ygk1/0zFf7Ye8QSpUsqALZcxIqBmGvY/aK9wgFBE3SSpJVaylZJnXym3Qw94nOaSAbImKSf9Oc/ZQEI+Qlc4rhuZKUh1UCUj8WYJY1e5NNMwhzMk1/d5ajklJCZswCwN0p/nmFz0BrrCnDYomaZiRmmJGWWD5QtiCtmolCSVPWqhfRrhpYShKE1q5JutR8yydyDbSM3QAqdhkS5eRCQhIblFnapO53JhHjSyqXNANyGJJ/lSKn0GsO+LlgpavIKkgV1YAaqOgH0DmK7PJuWBWBV3SlP4JZuuxJKeUn5qNGWzNivGZSTe6exDKqTvb31aL9hpObhWFmAvkQgbZmUKE3DKQLbCKBiZeUudCwc6sHLAAfM3pcx6L8NI/8AoyXakwpo5r4kz+gied9MU1+QQ5B+NpZKHCX6hRFtGeMhVxzHZUodlPoqjfUaNGQuOL6Ssns3LOWqrXc7XbajQyMlMxUzNUZ3BBodhmFLEV6vtEaEcyQKEU6bn33gjHz/AA0EFgSVEEAM5Vmq9i56RX9BJP8A0+UQWSSMzM5Yjs7G7g3+8RT+HOQqxUGFKs+YvQa/Yx1hZxdDsE3tqxuO9QHcfSGT0Bq7hyatWzil/qIhOTQ8UiGXhCkc1agA1Nta+sG5k5QFKdTZagOWow6tVusdzwcrChaldb6a0gE4sWItdiKl3F9CNoitjMZ4dDJSxoEpA2ZqP7QQk0ECYcjwx2T9hEviFjt+jHNwx/BgSrYQp4uo5Jhd+WxDtUM25cCGcrEDK9/Rn6t6/wBoWYt1y1poDkN2YXD1Ojv1aKY9SRpbTE2OwjsTyhmLJoA78otRLW+mouBwKVErI5UhVflKzlI1Gajm7NU3YN8TKK0ZbqZVupZqaqNGcQZwXE4edLQmc8uYoqJWV0JcpFT5U8uUA0oSKkx6EptQ0csFHqXVwUDj/C5iQVMFAEEkaCu5dgzi9zW4EfAZXKtbdL01f6fleL/8UcBMmStZdUsJcrDAsphUEs5JDV1FQ8VTAYPMUoBotYU7NyiqnFhQNqOY7QMWRyjTK5oQjJOD0OOGYB0GUoVnUUwehCg/sLfywHxzEH93DuFryqIrdsq+txFjwJAEyas5UJDZjYJAdR+oDaktFWn4zx5viBLIcpQg9yz6OM2ZT0ctaKcECLhWD8NJUrzKBJGqUg+V+pDnq20NpICWWskJuTcubBIHmOagAqbNCvxDy5rGgHzLVm8qH6kuqw1MHYfFFS0kgFQsK5JYNL0KlEXXSxZhCu+TBIwapivEmJbLREtQdEvcrrzzT/tTS5sl4iE+KHLzL85obMHN9mLE2EWXEzhLSPEUmXRnmKSl+gBr6Ae9or2OlIm1QQst+CY1H+bJktVs2oobQyAwOdJpLC2CiSQQwLkuSBQCldB2i1/DOIC+GTEuwGMLNUh8qhf+ZZP6aKnjknwUB2LhhrYlqbNbrQ1h18HrJwE3/wDbQ4baWPRy3rlieX4WGPyQNxhAJD6f0Z/pG4m4gjmqRoAW0b+z+sZCwdIpJbOlzghYyh+YUub0PfpAnE+Fz1rJUVFMsJDAEghiXS1SoMoEUNU+mSUvMoaAk7GhSw7xY8h8RSaHzH05Ej2JPZ+tL30ivuAOHzjlIJoliKVd6tB6MSos4AAIbW1q99IETJTmpUtob2cuDrEkyWoFiT3LWqa/2iGRWVjoYTJ/zPc9d6N0+8DYaRru9S1TfXW/aOZc92CwUgabBy1esTjEZWBetBT9am9npEGmh70GYIkID3KQfRniNaGYpJOdx21sdPrSI8OsBAP8iPTlHWBZc8roKXc+unWIyWxo7Q0VNDUZ2Z39fWFRnAJXmICVAgOWJIDgDffeC1zksAOpe+vWE2PmqJQlIBKQpdSWFUByBdVC2lxrDYo9UqNN9MbCEzlJKLVyupVRb5mIDOSWehHSulYcIUEHmKAzm7AghtPuLwww2Vg7+V60qzfnfZj0A09rrL5iTRJUXcnypBUTqSB1YRX1EnpIngkou2c4yfMXKVJH+FMZJQ9hcZdU+WwcWobwpwcopKiKkNLS3qVkerCJsRx2UPIp2DBJcF6vlepvUXgORiipAAQqiaqOUByXUol6Jckk7A6B4f06ko7QfUShJpwOuK45U1AlIP8ABCgEkO81YqVtfw0gFvxEg2IMLZamuKgM1WTZn/W8MJvC501YBKUAB0hSqqcB8pQFPajdGe8T4b4dWlKVeIE0JbKrlVVj5gHG9+sdTOZAmA4XPm8xQQKc8wkOBZkgAgWomn3g2XhvCGVS5mvLLT4I1bmbOa3Y69ImkcFWAXnkjbIfuVvrcQLO4HOSp0T1FhVJUoA9A6lB6G49YwAZMqWVf4CUnVTq8RJADnxAvMUnRQIPS4gVcxaSGXnZqTOY2smaKsQaFWYVekCY6fNSQVJIUkF3SHq6bpYEGhao6uBGpeMBTrlsUg1QWJAbRJVV6tXrDMUjxmO8RLJdCwSWO+QhkqGrJFCRrRosPwFOH7ir+bFAN/8AyKh6VPqYqOLmNzA6gF66FlH39HizfB6P+ioHIxXlcB3lFKXI6n6PE86/82Nj+aG/EJINxqQw6NvGR1jVlNS1T30pt1jUcmO+k6JcinhEqoUa5soBDV3LaV0L2hx++c4e+QgtVy8tjvs9GhZLmN4bFxytT8JS/dyqDCf4pcmgylhqCHNdWCTszGO2W3ZMkkLKFqN3cmlWIJP0fu0GcQxyShJYg0LdCdQOtPWEqpqpaEqVUEgMAD0FNxU6wRxknwkKClZgUg+tvqd2pCSSbChph5udWYWItrYVpr9miXDYkAEhqA6NQV3/AC/OF+GQoOKJyu+oNn93eJsLJASrMbBSho16kMPlDbVN452lZTwSTMQQirHlTbsKttEWAACKFixb9d9YkSQAGCQCkEgBhYfSIpc8AMLkVP2BaIPbKrgydPY+gFTtqRA0187gB8rAORXMDYEZr+U7GMnmhZr+uu1YB4viWIO5CWKSCSpJIvQWFW10eL4VUhMvxHeMWpSAUBJUlNAbWJKXFSKke/cVufhZk1GaYoKYlSS7ZWqFJSLfesMkz1eIkKU4L8ocFyQFfZVaW00hVxgJlBNCpiG0LFSbU/DX8gIM20+0519i3C47OoomgzVaWzkC+VVlmmYJVcUCnDE7D0ZctfiJDAFuYXYKQdG0NwSziKxjZRSpKjQFLgg1cFwXd0l2D+wcNDXC44rSqag+HOR5kpYOLFQS2XISRmltldSSzKAHYlasnYwwavCWZaX8FXMgKDpRoUH8LKOXOGshxzQ1lY4gZauPkUXIZ3yL1b36UgJDcyynVTp+VSCgCclOzo5mPzISQYwTiCE5sygGSr/uJ0B/mAcg6ilxUMZB83iZS4oRqGYi5qx32f8AIBr4zU8oqzMfQNR9N4V4nE5SQRS4yuxo3oWHeIELseh7nQ09R7wDBeKmS53KsKBAJehy1uku5exGxL9K5ipfhzcptY1oaA5g9Ws2umhhwpSnKk/hY3Zixps9B3IHYDiZExyGJSQHB0INNhzfpoaIjAMRYg7E+tDX0fTaLZ8G0wYZsxxQfqBKcN0c/QxTZ0wgHqyTRu9HoQBXa2kWX4NP/ThKmH/UjSrGW1+2+kJn/wCbDj+aH/F30BNbDSmzxkTY5LXa9z/Uh/8AiMjnxPtRaa7hLOxYomjFQPYuCfQtaOpkzl5QxJWnMwsVG1i9a9u0DJWHSp+UFJJOgBDv0qB6R3JWcltdbvmJIPtHXVCWNJqGLEOkgFjYEDNRtat2jWEmKOYPqKgCjmjjYWHY9YGlqYAsQCgOP5mcgbkgffqwsnEghPnTnNAVNlbKpyPldVG6GJNaHRYE4W5cvQdAHDaxNMSMhDKYpNXGUuGAvSvSA+G4oqTWgd82t2BD0IpU9t4IxdUFwSRmroKNZ7Vt61jlbfVTK+LA8RjRYKCmGUgHahB6htYD/wDVASEsCffe8Rz8MgKUKgPu5rVT9QSfpUwr4dOSS6iAXL/rt10iqgtm6qosU6YcoYBw2rAOWrW1YT4vFZ1MnKoJJqNJmarAs7BKU5Rop9DBsrMtBdspDKB5g1Gs7lvvoIX/AOCrK9DLYXbMxIJ3DDZg9XEPiST+yeVujMPiFoWlSiwKSg1oAdC9R36G14DmpoXJJyuotT5VAVvRzptEUzEpXMckvl5gAkZlB8rJB11UKgABn5iaoEJqXNXoGdTO4a/KQ24MdDVbOZbAP3cqDVBdgBu1CQ4oXVUVv1juQSiYCg5VBNHFlAEEKTqkgqBSaEOIyahSBmS1TluPNlGgs4Jamh9QJM0kgk35g/1v+rQUZlulcUpmSCBmql3ykXQp6kUJCtUk9YFWpPMljlQQkNQhLZpKgRUEJIDjVGl4hws5AC6cxGShGUsykKIvRLgHoreNTcQ5SwpMR4aiSbjnR9XDdW7gYnxanGZbFSiczfN5WVlskli43zGzMJPWUgCjACtj8xZxeop3iJScqTU2a9X5WArTWF2LxZza1A+wBgVZmyfx2dmGrPQs9Xd9jX7u8cyYcqquqpsBZlJG29YhloWQVsSkFyTtROt+ZT01r3gE8khycuXKS1mBG3Xr9YdIRsDn/ck79f08Wv4Wf93QWB/jKodeQMLUFa94q2LIdTOWVS9Wp9q/lFo+FwPClJ18eY1aH+Glyx7ffrCZ/gNi+Y+x01bpQMtA9idWFD3vGQJjZqQsueYswB05qv7foRkc0YrpWi0ntg+DJKsoBoQQ4ZjmQXNOn1EalEpMxgW8RRAfRywDlzQq9h3jWFxRBDsBd2BLCraU0vaJpXiKKVLXyqKARUJ5kpL0LWUCezUoI7n9kQtMtah5TkKWzJVXlCSpDXYqev8AKB3hwC0qG7Kcs7EFLuaUe1KMBaJMFj5gWouAlGRPNmCw6c9QTVgNWuLPC6dxtWYEZFSyfOhNQEkEhnYcvmGzsYn7f2N7lDBWJUMzAJCk9SaFkqFHysCxJjJnEirM8xIfMQCWq1coan/ED4bii1AlIluVZSpqhOgoQcrgli/m0pGp/EZuRKisHMKpqzEXq3y+l6br7UQ+4wrEzgDRhXZ31ehoTf1gGThAF5iAVa7WA1pptBWJnK8dQWEkpU5UElJL1YM5LhncsSTHMziJSnySyA4cBTFqs2YalnAaF9uvI/X9EvjcpYA6CpAFvwhxeEZC1rUFZa7CqUg5S4811ACtXTsWZTOIFUvxMkpWUgEZHo1HLnX7QTKmoUjN+6yCtyXUklNsxJcguBT20MGKUN2LJ9Wiu4wpUMqCAwyBAqohxMIJ61Vmu76CJMAoqQkZ5eYUylfmAqLaioIIqwMWRWHQpJBlSaqIyMrICLHKV0SwPajRHjMJLzqKpcg2U6pdS4JzBTqqSdzYw0skeALGxHISqcShSglRru5yqTnAoQEpepo9jE2NwCcwyFFDlI8uUvmDoVcVIFQa2g7FcNkqYGSkE5nAJFCU3fXKHqxGUNQww+HpiUKaWiXygp8QpBNGcFYL7X1VreEc48ph9tiGRhcgBCgq6b2yt5hcMSAe5oNcOFCpeVRYijBuVQNCVFWjGg0B2MXAcQSQthLJCy9A1AkVbo4eFiUpzHMmXbKyUEUUxDVb2pWsKsqfkPtSK9iZaleUKLlxSwNA/oWrqGgGbhyaqSdksaKqPVmL0Du3aLpiOFgBQBAT5i6RSrnpXW4sGYQFiMCShROYpSSKi9uYddH6QY5Y/kV4pCDBy0kJSg5s7hSijO7DRJckB6ZbZr2cdOBWfFKUhiSauGB+UKUGzMoM+1LEw2TPyZmShiWJVLCmAT+I1d+a9w9Hg3EcSzpBCEkhINgSL2IYvYU9odyrgXoKkrhEwIKlSyL1JBelWalmp00EO8JJEuXLRlconVcOQFpIfK9HYlq2O9ZFY2mYFQNw1gdaM1SWqNesRhSlkFalFjnIIewUkOdQ1BtvAlK1sKi0zMQs+IkFbDw67vmYPrYH2jIC4osKQ6SCrMAXCSRRWhe+8ZBjHQsns7mYss7akUpoRpBWNxRyJAADkKNNhLDAWan61yMi1bQrYuWQVzNBnIYW5gE0Be2a9yzdmKMG5zhRCiUlxQg1ylwflYMb3rWMjIaXIqOOGTpjghbGYoPlGUDMyrJYUyj29IMn5QidkSUiUsJbMS+ZSUuDRmJdmL2jUZEpcjoGxGJzzV0ajO7nkyhLkjZTR3PkFgyjzFWgo4SunWrHdnjIyN4MuQrGYfJIJe6XoGrmu/8Ap/TPEXDg4rZ7abV1algR/XcZEXqLKrkz945Zi8qXSrqxtcPsR7dY1M4ssJQxuSnsACKe0ZGQ3SnyL1NcBWH+JFstJSCqUUDMfnClAMQ1GCjY+0HS56s6iWLKUBTYkDX9fWMjInKKT0PGTZBhsepXiEt5qdA7tSMK2zBg1SRvQnfesZGRNpWUT0T4rHnKkEAhQYiwsDCvD8UIGVhcAM1Bqwbv7xkZAhFNGk2QcS4irJMLUQCQKNzeHLFhpmeJsTiCgpok8uqRYB2+no8ajIqkqItsnMjKrJy3vlp7P+cKMfiikkGrHQAaF/o1ekajIGPbHnwB8TJlyAQ1Zhdw7nmD1fb6xkZGR2RSaOZ8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3306" name="AutoShape 10" descr="data:image/jpeg;base64,/9j/4AAQSkZJRgABAQAAAQABAAD/2wCEAAkGBhQSEBQUExQVFRMVGBcYGBgYGBwYGBgYGhgXGBgYGhgXGyYfGBwlHBcVHy8gIycpLSwsFiAyNTAqNSYtLCkBCQoKBQUFDQUFDSkYEhgpKSkpKSkpKSkpKSkpKSkpKSkpKSkpKSkpKSkpKSkpKSkpKSkpKSkpKSkpKSkpKSkpKf/AABEIAQoAvQMBIgACEQEDEQH/xAAcAAABBQEBAQAAAAAAAAAAAAAFAQIDBAYHAAj/xABCEAACAQIEBAQDBQYEBQQDAAABAhEDIQAEEjEFIkFRBhNhcQcygRQjQpGhUmKxwdHwJDOC8RVDcqLhFmOSwggXsv/EABQBAQAAAAAAAAAAAAAAAAAAAAD/xAAUEQEAAAAAAAAAAAAAAAAAAAAA/9oADAMBAAIRAxEAPwDt84WcJj04BcIThDj0YBGbHsITfCgYDwO2EwowhwCM0b4dhGwE4v4wy2X1B6gLrEonMwmAuoD5ZkQGgnoDgDerCTjnnEfH9cpUcLSylBSF+0Vj5pkkAhaYZRqE2uwP0MCOE+M+JNR8xqlJ1dNS/cwbkhbjSoLC4nqsX3wHWg+ELY5JmuP8RhimYdakmOVCkgyENPTItY/TrvAfGHF9YOkkAgkJTpMrbHTDBWG/ef44DserCE45E3xdzVJWarRy7BTEAvSJgxF2cA/741fhz4p5LNkUzUFCtIHl1SF1E7BHnS82gAg3FsBsw3vhNdsIP7/XC4BVJw+cNnC4BZ9RjxOPDHowHpwinHpx44BcewgwsYD2PEYWceOAYVwk4ccIcB6cBuK+L8nl2K1szSRxumrU4nYlFlht1AxlvHvjRkzC5GgHaqwRmCHQSrE8vmm1JQAC7bw6gRJYBMhl6KjzKtekgUlPKoNpTVuVLgeZVY72g7WvOAseJPF2ZzdRsvlpUGQadLV5lxKvXriEoIRugbUOszAFf+mBRdZKVarsSKYB8qk5RCfLWQ1U6XWDuTJN7g7lKYYrSp0hQpBgUUAU9bTJLLchVO5a569cCcu1Qvn83LL90tGi6qGdTUq+SsKYMwFadjrJPYhAPCZzFJ2d9df5Kbs8Cn5bcwCJCU2gGRBIE3Mg4N5MP5FBtIWrSHNSJKLoU6GhYYkjTKj03uZN5PL0stl9C8vkUGc7bKpMmBckLc9ZOIjUUrSJuXGoCLECmKjW22YHT+6LdcAHzlEVlejqqU3EkErDc1ysGz7QCDImQRECWnQZU01RTZSABPMJIiwIuDa0yDEdza4jmFp0nYt/lVVp1DeAGI0tPQ89L0uwmbYfRzo1Vj8po1lpN2OvS6sRtGl1APvYDAAMzwbKmoqfZ6Xmn5fMplmYTcCG5iCpG8j1G+d4v4ad2EZfI1FBHONVEsCxUiDA16om+5jZsa7PoCtfLtJFMUqgi7BKlRqWpTvqpOjFT+yQvTAunmSc3SVyDVanmKeaiytUypUiqIsCUZoIuQVFiIwGc4L43zuRzXl0Vd6F/wDDVW1CBcihV1GIXYBjOnY7Y7R4X8a5fPpNIsrxJpVAUqD10n5l/eWRcTGOVcW4P59euARSrZdgCUAXXRqqmkyIupZAT0BuCJGBfENdNFNZnpV0QVEqqxVralZluSjIxWVEagW7WD6IU49OOZfDb4qfaiuWzhVcwZVKggJWIjlMWFSCDy8rTaNj0xf7/TASAYUYYMOGA8Tj2PHCE4BcLhMLOAXHjj2PYBrYy3jrxqvD6IIAavUMU06CLNUeLhFm/UzA7jUu1pNh37euOI5av/xLiVXMswbL0lNULAMU1Z6dFBqtz6GqkX+aBucAX8O8MNem2arVC71wWhlCrBVQWgX08qKoPyhBvZicoIHUJlzopDeoog7KBSomIZzdS+y9pjAvh2fcsWqiGEhKVlFMAqCSxYJIkKXAgfKgciTdrZyATWhE2DB9NOD01kCDaCpC9x6AzLMTng5GihlkaUTSRrYAeXPRVUDUYmSLwJxTXKO4y+WggB6dfMEwVC02apTST+J6lyTsiT1E2MjxVa0U8op0LE1AjGgmomyFo85rm4kWnYQUOTzkFVo5Z7khvtLrqHeoholixAXVzG4tsIB9Gs1fL5lmsuaZ6VIrzf4fQF8wg/tLqe3VxGGZXOCvWetMZfLpUooYJDVahArss7hEXy52ZqjwbRiRuA5mpBzFaiAFI8qijCmQwIIqO5Dut9lC7yQwEYZWp5lFCUsqWCqNE1qBpqV2VV5DAkmStj+HsAzjrM9PywpWpnMz9ofoEy9JlHO0cpIWmgH7TETa17gFDXQqVWMJmq/mqSDIy9IIlMwTswRmF9mAi+K2X4FXbU9eg7vU/wAxUr0j5qxC06lVmTQqyV0U1C3NyCZuZ05yoIKeXa5ostaoRPy05FOnTNoBOoDoNjgKuXJrVs5VAkVGo5JDIBaHetWMQRymoq9rEdMDv+JCtmsxmpihQGYo0jZQ9Q/51RQLaAi06c9WqA9TinmsrUbyxWGZy9GlK0srlRUZyrMwqNVrqpDM/NJWTc3vBdmeKynlUchXsoRA6jL0Epjn0jUdQWZJnmYm7bABDl86ftXCg6nzKuTrLXHKS1M0qhUk3IEc8HaRO0AVnszOWzj1dLPl/sFRA4aFqPTipRMwx1AamB3uTcTg5wvgOYR6lR6+X+1ZiFDim9RadMNpCUhKBRYGCCCFUHcgh/E/huMr5S1C71C9dnc3er59OiSwUwCNZEQ2kXkScBj88KmVaqkM1OQs3XQ68yFWmREgqTupHWCO/wDwr8a/8QyQLmcxRinUEiWsNNWB+0Ab/tK2OMeIeLsqEnUTXpqtVGBGmtSVUqUyJgiSGBiAEUXuBd+DPHfI4pTWNNPNIaRF41g6kI3nmGmT3O2A+jgcOGGA4cpwDjhCJ9MenHpwD8IRhcNjAOGPYQYWcBnfH/EDSyNQKYeqUortvVYIYkgfKWP0xz3wSUXUgTQKtKiUX9sUHqBwJJ+UOjXvEk/LIJ/F/wAXrl62VpBfMqrrrU6enUGrWpUdQ3jmrH1gDrihwzgjU8vSpM01VejU1lhCVIIqBQoEIJcG5kMRMRgLebBoM9SYgnU7nSAxc0qZ1X+UK7IgViXrkwDMG8lxIMoZaqNrAgJWFRyZNoEaR77QRbA/zTUKM9FhUolwukLXOraUDEBOVfmeDHKBacFcimotOkseqoELb3eb6pncnbAWUJ0wTJNze3QQO3/nEi7eu8zb6/X6d8V6qACO9xO8C1iMLpawntsQNhcdZIM+lhgHrSJMavoBM7x/L9cJq0/8x/oIEDaO20x/S3qeXUwCXk2uxgnrA2PX3xXocMHnNquQouW6mRcTvYehmes4CfR/7lT6ADvYyPQ26T7Ya1AxOpnO9xE266QI6fTFTIcMVmfqqNAEsIAgbTMzPciMTZjhidZ+hPcCN7nARuwgjcGRFwJ9V+va/vgbmkBYRJHS+xBJ369T3vNuhAZRb2N/X0PptMb2xVzbETO5A9It+pN/oOmAbm6WoA0zzrpYQTJ7MNrAg/UjacZHxO611rqhUeVUNQqQZFPMAitRdRzKy1NbCwkARNgDXF+LpRpr561ikmK1EBmSVUuSPxKQbiDETNpOVz3iKrm6YpZTNVM4x3jKCkyU4iatdn00wIJna3QYDIcbzjVSzVlbXyDVzAFuVfNAgKC6qJmDJxQymc+z1KdRJFSi6Vk25gCGX67fmYGHcRyJRvL1I1NSCzozOvMSNR1QGgjTqURaxvevRhqdQkJNwCTsFg8v8JkyG2wH11w/PLWpU6qfLUVXXvDAMP44tLjAfBPixrcJpg3NB3o/6RDp/wBrgfTG+wEk4Qe2PA49OAccewuGlsAqjC4QYXAcy8e8NptxTL+YlRmqU1WkUDakqeYVNTUphQqEkzYEKYwL8OcRqee+V0NUzNKWJYDSx+RKruGM3AOmxMkARJBv41ZYfZKFQ1HpBMwoZkJUim4OoEj1VLwYPQ4ynhTKaB9t1hRn2M0EUjmAc0qatdje5JjVB3kggeytStlo1M1SebTcO1R1LHRpaL1NbXUwKZH4b6HhlbqeabyNj6/39cYXiedr1Ho02y1UNTZS1SdeXZIHMruPMIYlSVMgGZuC2NrSzIWnqqHSLSbksdjB3Y+gBJnbAX6jq1httBte0+guR2wgJPY/l3ue/U+wjAivxiqELhadFBBNSuSqhd5KpfY2M7k9jgPneL8Tel5mSq0KwmI+y1UWzEHTUZijL0ljFje2A1lOkSYAsd9yNhIEcsWP1H5up0j9pIHMAiSZHdhuDbHHuNfEvi9C1eiKZuAfLYKbfhbUVNgbg3mcaj4ZcSzNfLPXYVHqVqzSZEBEQKukEj8RJJA3UzgNtlqJipDbMTM7SJMfWNx1w6kNQIESLSCDuO6men9zjmvxE8UZ3JZg1ERqVPMWAqaGlkChmTSeQwVmSZkETeBXCeOcRq/4bL1TmKx01KjU0FNKYMErUrnSVG4aIuIBMkYDrVSl62/QwD1gXufz6YHcUy5UcoOr5pAm4MxA77fXvfGByXh3i5dj9t16fmp5fNJUrWPyqHYAMJHXYdTAMqeIKtNtH2vMLWQRUy+dAkAfv6NSyIIImIvO2AoZ/iZZmluQgmZLAK4GpSygHTIJ0EgMyWI1DALiHjbMLTahS0GkZYQARp+W4B0sdXNqImTe2PcTqKrO60fLEgspVjpIUNKEsRIkydIU+kxgX4ayjZjO0aShfvD5biLaNJ1ztMLqM9we2As1841YVUeoKqkFqdXSF0ftJGkG5ZBA9I3wEADtEFSFCgTMvIF7Dck2/jg1xJkXL0qdNl0s2ZZyBP3fm09B6lZFIEX+t8NOV8ph8gNJFhdWliSxvYkgkgHUN+UggGwdj+BQAyeYVQIXMafcrTQM0SYkg/lsMdLUY5f8AcuVyNed/PA2gj7tTB9ebbHUBgHg4UYbOHDAKcIMKcKMA1Th04TbHhgMz49FJssiVo8upVRGB/FKvy7G9ul+ovGMrw3glOktXh9YCpRVQ9MsxmpSNQGkdQj7xCDTlSNkNgbGfjNkzU4PmCu9Py6nb5XBJB7gEn6YyeU43Xy4ywzgZhBpJWVS7VlAJK1Aplai9RPMGJuVwBbgnCAghqtWtaNdVtbhBMUwdUaV1MCe5J32u8WyWYVPuKQd5sSquiwAbhqgYdrdT74bkdQ07GVVr3GwM7T+IAdRG14xpKMFT/fQdvrgOW0ctxHV5mZpJXrIw8igSPs1JrFq1Yq2lioB0U1JYnUwFgcaCr4UzFU+bmOK5o1DJX7OVpUVmxC3PLbrH5767MBSpQgAEzHSQQZtcRaCO2BGb4aW2YEi5YhSZkkn5Ja0HeT3wGe4f4arCvL5n7bRZGQJXu0llLNr0xVC6dN7c9r2xs6DEF1TQFFgACoAFhAUQANvzxHkcmlAEwC7fiuT2iWJIXeBsJERGG8IOoswaQRM26mREb4Dmvxry9StWyaLLMfOEWBYkUyIJv8ALpF7Ax3sZyHg6kyUlqjTlGTUuUoNpFRuYBq2YBD5mqFWSogAsNNg01vjFUKVuHsollqkxFtkiTBv0idul8aDhGdpsjUmGqnuCZhSRqFxBkgjr16wcAE8R+C8m1MjK5MrVjkNNKqMDBg8t5n9qxmbC4wvHMpni1GlVqLmq9JB5kKarZVWYKtOvVpg6hfVEkqfe/Ss54AybGCcyqg/ImYYU2AHyxpssCLXvvg54d4ZSoU4oU1oURcBQQS37bseZiBaSeg2wHG+O+GuIeVo+x1NBaQKeqskiQG1gtqBBBJJ3NvTOUuG1aE6tSO6lVgkGCG1RpOxWJ94g3j6HzWZUFmKgC8kC5+USRt1Av36deV/EWqtXMUaiFSCjlgQAAwDNGoC86et/wBcBjlzCHLmkqoX1ENOqdR1sWXTuFC6bkzq6jYpQ1M8UdCsKZBq1jFOlSDOA4In5tSc0G5PcxXyuaFHLVaSKRmK9VEkCFVNxpK2kljsNm+mKPFM1FLyw3z1DqQWICFkUMoAA2UgDqWPsHa/gY/+EzXMH/xJ5hsfukFvS3646aDjmXwFy+nI141R54HMI5hSpyQO0kY6cDgPA4XHhhRgFIw5RhDjwGAaRjwwpGG4Cpx3K+ZlqqDdkaJ7gSNvXGMylD7TlMk73DVkqkBoIqU1ZuU9tSkQQPmMxcY39RARe4P898cxq5s08+2TAI8qjXrIZBAlmBJAM6roVuI1N3EBZpORTQrLGFECAIBIkT9d4Nje84N5DM23MA+m0wOlvb0GBtOmQgUA6QSq2iApAB7RK9PrGHrVjmmPcR37n+74ApmL26GLf3t2t/XDKOTlpJt/ZER+d8JQKnqGi0zcjff3nFqs1oG23pf22G/8MBS4hUJFuvpf2jt0+uJODj8NhbeepJ9puSP1tMYqpmkQVGdgo0s3MRGkagW7xIIPtip4f8W5bM0KrUasqjEMTyH1Y6ogEfi6i/QjACPiLwxB5eZqElaLatIAbVMArzKd9rdYJ2BFbwXmUrU9VBk5GGoKDysXqGCxUPtfmkdibgWfHvi/LtlRQRhVq1BcUwtXQqlSzMBMekTuTYAkBvBfGMrRzNOmoUvWbyWe580k8mu+nWGIWRO7XiwDdZRwsahaPqJ997226euLgVWghhcWHp9bHb+74bmcrcQIkT6Sdie3X6nAqvxEUyQ/LBsbf/GCYB3/ANsBQ8ScQ8ijUZyFgMQJKkm1heAZEETG2OY59zXzAcKd7KbwRIIZIE/it3E8txg1478YGtTWhSBbUQSflJ5iFKtAKGFvHbtbGHo8QKWBLgkBgBeIi2zAjodrdMBP9mk0683erVEAMunRpKlb6ixOq07gbk4L8X4ZQy1MPUqCpVKjTtCgqSulJBE6lbUREknblIfLmq1GlSADKtRqiEaohoFmTsdxAjTO04teGfDJ4hxGjlRamn+cy6rKn+a51EgMbJIt8tsB3D4O5FqfCaTODqrM9W+8EhU26aUWB0EY3AXEWUyyoioohUAVQOiqAFA9gAPpicJgEIx4YRhhcAoOFw3CqcApwkYUnCkYBMcm8f1xkeLU8yRK5jL1qQAsTUmmqie8svsJx1jXjn/xipE5bKMFL6M4lQqPxaKNdgpuLEgD64AkoCAKCdMKgnpqqMAIkfhCt7TiDO5XUov1Ftv4XiZv64oeGa7VMpl6rtqqFFNxGutVTVqsYIUOQLWC4NwGZwp5UcpPqsTcdpIPqDgB+TJECT+UQRB+U7An++1mvmGYKqyWNrSNI/aPSVEn397TOgUEnSLdfQAf3vt64pxpAYTrqEU0NwVRoLG+xbTa9hHtgJ8xk6VVfKZKdVUXS2v/AClUSGFhzCxJMx7EjGP8Q/C/KZmlX+zUhlaiBSGGrQWOoinUQsQDp0ExddQt0xB4t8YZhswOG8OQPUAXzHPqNRFObKigA+YdrRFib3CPB3FKa6mz9FWuVpFXqU1BIkE2B5jJbSxJMkmZwHPqfwi4rqKrTpiQZZaiCQeUiReCBt6HrY6zwj8NEyU1sw61K1Iq4KljTpaSCrMhAbf8RGm3SJxezXw74lVbza3E080grYVNAHYAaVQSFPy2IwKzWW4jkXRK1Rcz8xpuKjOyOBq0mm6ioUcKabKZUq02KzgOh/8AqFWOkiHB09gTElVnZokx1AtqExlviPmXXJM9MlGBAsQCVMqxBPptERczyyRx4kpy9cLIVclUqgljE0K9b7PpP/QlMTN1YWhrw+KaNatSr5ejTLQlKshPWlUbUCItqAYje2km+4DGeHEXNBldyCquzMw16TqJ1KCDpJ2+pMdn8S8OFabmlUNRkp0mBgHWKqV2qnuT9zYH8MyCRY94GyCUMzmKFRYFMqxOrrTqJTMxsGGZWwO627GTM51DW4pSS5VV0m5EUqGYklgOZtVXc2OnfrgMhlK1SmFq6tKN96NawAoqQjAAHUqnVYbRbeMdG/8Ax8yBP2uuyCPuqSv3u9Wop7kTSuekY5ZxDjJq0MorKP8AD0ystB1KWsCBB09h2mMfTngvw/TyWSpUKVwFDM2xd2ALMY7k7dgMAcAtiQYauHE4BhwmHMcIcA4nCTh2EjAeDYfOI8OwCMcZ7x7lDUyFbSJemBWSTENSIcEEAxABO2NCRiOqoMg3BkH1HXAcf8O5Rmq0KinT9yqpTDltLnMKamlyltVNKSk9JECNtF4EBXJUKTroqa62peh0VHdiT+IHWvN1nGV8N5lcrm8zkqh5qFcFGaLh2Q0om7c6D61ye86vLn72ukC4q6BJ5lqopAU9JGmPcjtgCeebUuidBquqLtPPGo9fwg4p8RzZFHzFUTTqMdibipCi3yxG/QG9sOzmaTzwTt59EixPK1MhGkSAs1AP9R2tMIzmupUpFSNSOlRSCIqKnK4mBDrb3pWwAbhuRpjidWry/f5Wm6gEfJ5zBxyxMEURO/r1wZznBK7grSzmYpbwZRokjlkoWsJ2I3uTM4ofD7KM+Xy9Sp/y6Bp3sGZ6itAANwFRTO8tHfGvbNgbCQGFgNhKg7bkEg/0wGVXwpm1EPxLNuJDH/LQ9LFtJK2mD+m8z8L8PZfKkmmAHfUHqvqqVWOkgTUe4Aseg67Wwd+1WckXQsDa5C6dRH+lleOsnscAuOVdJVhJIIBn98sgs3cqREze3XAZjxBwJlWnkMtAqZ5h9oqkFWSilygAGnSqIs3k2Ec2G8R4si8cpUKRGg5Z8te8+WlXyfSSRAjfVPURocrmhUq06g1zpr0pMSgFJHkmd4oBSQbm+xnGF8XcIRaOdz6lkzNLPtTosLaRQajTpqLWhSxt+wOgjAe4kGy2aGY1cs0w8TDJVWixYfu+cigt62+UYC+LeIuudqCm4QZrkq6RyhWeQoJHKArBbbgTEHGyp8EStl69Ri+h8j5tNZgaWDVdItK6CXCjsoE3tg+MotZcoTA8xAYIIFOFVYH7IZuaZIlycANyXCmzFWjSIC66yUAvMWSSATe8QTa3cQBj61VQP7+gxwLwVwymeKUkWmECZp3XlvAWSAeolWtJjTaenfEOAkBwuEnHpwC49GFGPHAejHseOPYBIwhw4jCEYD04Yy4U4ynij4h5fKLUCk5iukDyqUMVLWXzG2prMdzfbAYH4u5Q5XiNLPDZ6DKBIvmKcikSDuFL0qg3vT6Y9R4w1KrTq/MCgRW3FQ0PseXZ9VpU1WqgEiTpJsGvW8d0sxmslUzGYIJUqyogISkgWpsbm7aCSYJIAJiAIsxlaiJTYIWXVSSnTGnT9myq0ajSQBapUCGAZMjeIwGo4xU5s85stHL0aasTP32irVCz3Era5lsP4tmHbNpToqDXzGVJJM6aOnT94wG4Uu472A6zjK+Ic3f7KUZ0Wqi16gE+ZWqmk2Zqm0gqKopIt51iJC43nhzKlD59Qff5gLUqEzKqeanl1/ZVEKDT3LMZMQBGlQTLUEoKSy0EVZ3Z3Iux9Yk9LneBhjDVCBodmVyBcquoG/YnSUnqS3bFfPXqupNiyPAFyFILCL3i8b2t0wHqcTUZnMvUfkqeU1OSI8k0tPKxuIqNUYzcT1OAOV6ihCVBNTNO6oOy6dD1d+VFpqWM91HUTQ8UVl00KIlquazGX8tPxLSpVFqPXcRIA0k+k++G0qfm1g4Cmk9KjSUjbSKxdxqK2DhqcAE7dMCuDU6mYzWazbfPXp1adGVgrpcppEiR90oNjuz8oPzBXynEjUoVFy7MKzZlsojAatAZ0bXP7Co8m3/JUGBOMn8Qs0ahyvD8taiWHlTepWLkg5iod+di5HVgC1gyz0LLcFSnmXroxAzLK9IE8oqeW9KpTOkAajIIBEnQeuAfE+FJQqf8SZNTUKlCpAJlaHlLTAX9pVcsWAidI2MjAC/HXHjk6Zy1GNIofYUtzkoo8+qOygsaU9SHjbGX4fkSu7Bihy1MGLBdPmnSbyZaAI7YHZSu+ZrM9VzqhipaTYs+oyQYGqoSQOremCxqanK650KiyJIcaaaiACQYgzBve3KcB0b4XZTzc3Urfhp0xF556vWQAPlVj9e846gg98ZH4ZcN8vJCpMtmGZ56lByU79oWR/1Y14wEoGFAwwYecAq49hAMeBwDjhJvhdWA/GPF2VyoPnV6asL6NQNQ9gKayxn2wBbAbjviyhleV211YtSTmqGZi34Zg3MDHNuL/EPN55imVnLZcggsINeTEajJFObxp+rdqfB/D/kEKpOrXJYyQ5IC3U7loa5E22jmwB/PeJa+cBBY0qLSFSkSCwBgh6ggwQRZYHS+LFPgtMJpVVXoBAB32ECw0rP0nEmUpLuvT8WmCDebn16b/rBJKEQYAgiSdyCTtOxIv39onAQUcglShUpt8rq1MiPwsCDBjsQdUDbvBwGOVJpI7chp+YjqblA4FM8xGwrUVNuj7GAMaDLowMkD9RtaOn/icVM7mUp5oU6i6qOZS5jk1MfLamT+HWQukm2q0yRICavCKdSsKmi9StSrNFj59EgVUbTfV+JQdzG84JcP4unkoNJLIwoPpm4MLSqAkDldNMEbHRM4qcVmnn6CSSKmXrnMC8MlD/KrQbCopkWIJmLC+BfFKpNbO0heqxo5VJk6jWZK2250K1c9wqKe0Af4lROcpaqLJ9oTmRpgFwxUMJBCtrUqysDuyECxxnK2QTONk0dU82pUrIQJTUhpvUqVERjIh4MX0knsCNHlqKUDOoBVXMvOoWpMFJZpE/5osBI1TN8AEzxZ8z5LhWzGdq5YGTNGmyipnKqCORvu35ryQMBey9RzwfMsWlkpVitRSN6MwQdoby4kdGIGJOOZcHJ0nQlDXzOTKFTpZPtOgPpPeGP5TvOMjxzxHVztX7Hl6XkZMvSyr1IkUqWrSFJHKC4VTY7Ko7k6vibtm+J5LL01AoZfTnKncFWall6X/ap9mJ6YDzcQr0lNPNoMwtXl1010NUKrrqK1NY01goLIy7ldwVOBHiLMVKmXRQvmVHq5vJViq6jUZabVKdQL8olkSqYkI2oi8jBrxJxBHagVdVX7d5uu+kUcqtQ5mpaxEal9Sw7jGIqcapUcpXzlSRXzDZk5SmZBCV/ufOZRZUFNSAYlmLe4DM+G8pEy1/OSgojUreajhxHU2A+s3i8/D6ugsztOtUAvzFNTJKyo0mKcc25WTM4seGKZosrlSzohqhejZqojLlaZ0mOVW8yeg3jFviGUWnn1pIGNPLpRpztNQUySWIa5gteI5ottgO5eG+N5fMUV+zsNKKF8s8rppEaWQmRA63HYnBgf37Xx8+UVdH82izUqiHdZ1BpELB5WEu0kz0j97d+G/iwhbys5yGARVAOgjVolyBa8X9cB0oHDlO+IcvXV1VkIZSJVlMqR3BH92xJqwEs4aMIXwq4AB45o+ZknTUV1aROpl3J3KkGPQmPfHMqfgakgaFCjTfTJaQFOrRfTu15PSxMjHTvGeVSplSlQkKzCYN7AyR+l/XGPpUEVQ9OYYyIN5iwuYACwCIGwm+Az2c4RVp1gyUoSL6VktJ6EEEMC1hCmVvtOJqmdAblUKGAlTKgzMGBsJiBaAp741tCrqB3G437n0E7bkT9cWfIRxzBXH7x2sOsgjYDAZrLVNCkS0ERJEwPYt+oHU/W3leJsKgWde5tAAki+8C9vS4k9CFTwvRYchamfoRsAtjEXvsdvqRq+Ha1Jg8q4A3WSZ9mE7xb+GAO/aQxCwdtpuBtv+f1+mJMzkFrIAVDFAwCmCro0B6TgmCGAEdmVTIxlq3HCheQxi+mNRIINwRdyNojtO4i/wXxOhMWUr/pUAQARIE7RttFsAIrcQY8QWkTqet5VDWS4YZdRUq1KYJP+a7oU1EzBFuuK/DOKMKVOtUVDms45r83y0y7GkiaZBFOnSy5Zry2nQSAScaLxRwdmZc3lwrVaLCo6bMwW80zIGqynS1rETcg4nivFcvUWhWyml2y9aAslG8uqWaokFRpgkrJmCxgnAGeOZurpby1Z67PQCB3B82u96UiABSogioKSjTqbUxOgk1/A/DqYokamqjL1qhGrl8z7vTVMTcMHZluJWOuDWRam9PK1qdTWBUozDKSqOKlIFgwJUHSq72KE9LV34guRymeYatSJSqU9XMCatNKMhd/LWokEGTIuTMYAlwTg9KnTr5aCYzVVpgD71RRrUmid/LuL7KdsT5Jy3mqBFU0xTsTOpCz01JExK1XE91HRr0uCZhqSU6mYDNVqVKFXS2nWqU6JpUZHSrVZWOnfmqTARiAXCfEDZytUNAE0xUyyarMD5FKsargMYgg0hc3C9JMAJ8VUxneK5XLJbL1CU5XIH2ejUdHUCYQFqNVoAgkLvpGA+SzC5niGZzFZUejkqTVEpgRThYSjTH/tqWBuYIT1jFapnzls5TIIJymXaSDqHmVEaRqFyNddRPebb4D5LM6crmTB/wAQ1KmAJnSrF2N9/kA98AUq8Qhsup1OWQVz+PzatUjUzAHl0rqS52TpNpcrxELUd3Oos7MKg/af/qlQw1R12IBOiMDMtVbUhIhFUKugXYAgQQZgnQpt3XvOHeYsyFG+oAqSwVAVE0xfZgSxa8Re0BqKVYGGJOoQIGk7gCADEgA/TURPTCaRUKqflubTuJk6h0A6m3MY64zdHxAtOisnXUJEyDqgQQpOxXWrAg+m+LGToZvMyFRgvKI5oCzMy0aiGU6gbHV2E4Anw/xxVyFRRlaqlSAXpkl6TG2yhpUxJJXtHpjr/gj4k0OIRTjyszBPlkyHAJl6TQNa2NjBF7HfHJcp4FCCasMbBSLNED5l7yAJnZu84fV4ZWRqehyrUzKySYdW1fPF2B5f3vUnAfRFIyZw/VihwXP+bQpVYjWikjsSOYfQyMXpwGe8aZbzKCKH8sl/mImBpYtc2HLIkgx2OMIeHVqaoWamyaRdXIieWekki9gAZJgbjY/EauUyqnSW+8gkEDSCrSx1WIj+zjNPmxWUqIgEASsapmIsSIlB1idyJGAs5JSDA5dBUEMdhErPbefWTJ3wXylEC/oLRfvzRHTYenbAzJOQB7WtBixIIIsN7bgkyRgh9o0g9zY9zG2wm3/2OAssxFuxt3Ik2/L0/hh2XYys2if4eouLfxwMbPEnvPqO21zvvfbE1CrMGb7denb9ZwEvEOF06qxUUGxvF7yBeexNxfATMeEF1aqbaWgxygxMW9hb3tJxpF5zzR6HuN7dvriPRLHYD1knv0P0kYABk8zmKBbWkqp3kFTYyDYERBNxt3OOefEPwDUp1XzNBGOXaWYi5RyRaPmIJ2iY3sZA61maIPMLiJsY6Wv6gn874mNPUGBAdCSCrcysLSPaR+vvgOD8K8VeWtRWJp1Bl8xT1AzrqGqtalpKiBFSSDtf1xpPHOZ+0cMy1YPFRWowJMsKyeY4ub6agWwGyjsDi14u+D4qOXyRCOTzUajgK3UsjsZIncNboDaMcx4pTzNA+RXWpTKwNFQEWBMQDuJJI6WwGp4lWztXKHM1ySteo1UMgU61VDlmJ/ZCqeXvqYjDfDviTyeHsi09QX7SGIJBD1aLU1a37hYAmfk6dc7mfE1erTSlUdtFOn5VNV5Qq76YglpsJJmMUaVUQASxU8xAMXIAsDadxJtB/MC7V/ObMuiy1UoQDAUHUD+K3QiL77nAypXAblLaRpjVaBuBaQLyQR3JwiZ8qGjZ10naQAdQjsZAv2x7K5Y1mCIk1Ha3MB+0YAseg77euAvHMMFnVYrqGkEQSxkTBlRJO6jfqsYTKZU5jfVuzBbC34mViLkNuLTO4xtuAfC9zTLP1A0xAkdbrzbEykEdewOz4T4Qy9FQFpqSZaSZM2Eg6pECA3rcHAY/w18Owo1VOYEhgJA2IYHlkgx/HrbG8o5A06XlAKAPlAEtykstxEQAIjb1iBby9LUp1Jyk+vQCDFpF1kd+8yW8Rz2hCy30DW2k7aSZsBLG3yzFvfACs5lzqJKyU0kmQV0sCpA0xPKdrGOowJbK9ViCNRIBBU9yCI/ekiwwY4ZSaszlgACZm+mRHpBPSbRp0gWxd+xCmwCprbr1g/i6R13+kWuGm8GV9WUTY6S6yNvmkbj97B8LjL+BkVaNREMqtT8iVWRYek/WTvjTYDJfEph9mQESNd7T00/lzDGc4RlHDEi1NgthsRF1gtIMlLWHbVudH8QLigLzqJF4/FTUy3QX39RgJ5YQcolZi5vyhQDG0bbmY2BN8BZRWK3Gkm4nqZAPXlsFFvSdsTNRsR0JjeBFp/uN5OH0WIABm0Sdz0md5iT+XXfExzC+szY+2/8AH1wA2rNj/UdLAkbdP/MYnp1SPeD69ABE+8ScOrUbyPr9JgenXY9ffCpTtMAT7wdogiN4wF7L1NWxM+pv1j/f1OLLU/eOvqT2nFDL9frF5g9/54uNUNr2/wBtp/pgG1aW3e3X1/vvf88KjgJH59J6mfznrfHmqEGIm/b8hhXqCLgwL9D6zNuowAvidfTJMxfYat9XX07+o3iMNz3BaObp6cxTFQCBMmdiFIadQsTsevXEuYzCuRbsfYna/fb/AGOLmQoxtIF/qfp6jAZWv8GeGsBC1kJn5aptuAYdT1t9Bgd/+ksiD/nZmxBuUm89l7hdpx0GuAGtaY94/racVa1pkg7HaIJ6n2EevpgMnS+DnD4iK8XuanWbiywNp6++LnDPh5kssy+WGaoJILGehA5Y3g7g9JjGjoVCFi5jr7eveMOrERMTpBNh/IdNvzwEQhVbSJ/1bmIPtEAdJkdCMD83mVuwF7H8QMkEBWCCdUTcWgTtiw66UZpkmZ2IJAuBIjvH16zgFmVB0wsArN7SswBaxUR0BMDucAS4bUVlCqdKyFWPXTAv13gR0uMV84mtNJYRcDcgkBSWA6kW/wDj9MeyyauZTtBMHSWmJBtKXFiYspG0YnqKY5vNHMQZ6gbJbbexESPfAR8KzUweaICiDyhvWCeVtUyYjbpiOvmWLGF1EiDpEkSp0qF+hP1OHtWCmCZmCNyDvaTv3/Ox3wNrVCjgOjayZJNhM8tl/DB6fygBovh3nVqNmomQyarADVpY2jexW8n1gyMbX88c++HECvWvdqYLREalqETY3EGwgQBjoME7HAZDx87a6IVQxKvYgnl8ylLRPS1/UbxBEZLWanMBMjqCG7d7gau20jbBH4kFtNNVgBoVjMNJqKywTaNSSxItpGAdDi7h1Nha63tAA5QCQYAI7bd8AZZQI1SI3tc77gW67WsPXFs0QFsZ7kxftt09MUzmNYUgGILE3Ui8AQ3XpHSPSMTvtNgLwDG8zPYf774BzRG0x3N/Qgnb/bHlQMN56bR1MbdgYkduuGEgyJmSeosYnYgfl2jEgX10k9YFv09un9MBJRUCDJ3O3fmgQRtucOqNYzv/AEgenXpvisV0lSST9bbQZiBYDriWmRFgPX0mN79v5dIwD6cTI9YvYev8sSPTkQBG4Ha3b63kbfXDPN3A/Pb+/rj1Sv2ANu9o9x/42wA1qDzEW3sTvHWBtve0/XFlM5pO8fz3N4+nffFymwve47/Xt9YjqMUCASbGRsdjF+vaT3wEpz4JEEnUYkLquYAJG4G9z2PvitXeVmbmZvubWBOw97b9pxDVEGWuZF9yLzcrFuh6dcS8OpM0n5esTeLbwYmI/XrgLlFbESIERG3UdLz/AH0wrZldj0EdT69RI+hv9MRZjNGIWNt59RsZtsYG98QUUYrzCYMQevW0He3fpN8BNliGRxsQ5MEASSJJkC95M+w6HFVcvadipLDa/QGIgdOoHfqMOyuXApupEi5nrzEz16zP1wtbMANGo9IveBAE2vcjfeTgEp5UajYyYEH0vHLaZ/CIi8G+JqjQRImAb9vQi0SD197Ya1YXEzJiNwItMETBhh+feMOUrZTe4GwF9iSZBHQ2n64BlLL8va83i195joL22tgbxqgBT8zRdYhiPkAIsGixNxe9ztJxfrVkU7yJ9ZNzPKfW1v4YHcbrLC8w1NaJiOUE+0RMG5JI74C38P2jOVReNDD5QomQbadzvufQC046FI9Mc78MxSz1MRaoCAQVIA0sRAGwP8rdcdDUe2Aw3xI/5ZiQoFoktqcjTIYaQYM97XBjGUyPEmpsNMFjy7knVBgCbQR10kgC8xjV/EmswVQonWKa77DzSzSO0AX/AEuJx+T4iVQFgIuW1SfnNw0Gz2UmLyu1jIG+H8T54MqCQFA3AClr22j8RnZfUApnszTG70wRupcCd5sTcdBH5WEZvhVQvUVlJLFlkCzXuY6TBkzYzMRGCdIwQTSmox1gsQX5egYwBuTawBPoWAzQSQLiBBk9Z2gCZkxc9pxMg3B3BP8A9oHodre+I1cQCI7GLXsYFvUfn3w6m3YH0mxv6E29unocBWq1TvBkRHNF7wNVgpMESQMS062nrb17zczYSSYsOhxFmswVgAx0G/vH1I9P5YqrmpIkAxNtjub3sRcb/wA5wBTUY237HtYfwOGNV2EWvNu82PuSZ9D7Ybl65KiR79z7Dqbbf0xB9qBkTBBgyR6W/X9cBLTzMRAsY9Z22nruI98LUrJMWvM8u1rSAbHbbtvivWETM97db/UD17z64qMQf+sNExJtJnsep/3jAFSocQIIMg3kjb8hMj6YlaFCoBaCCAYPp72J22g98DcqNJBYR7CxkE9ZmO/++L5rMIgXmJmbyDf02vPXALUqKsKVJiTYW/XbY/wGG+cgUA/TodvVr9MMqBjEi8xNrTEHb6/TDGAGxjve1u38j/YCQ11liek3G/SRE2Oyz64H5lRMAWBuRdSQebewHTvvh+bchD0idojliSQZm5Cg/wApwPd9R6wTJMTGqLEWg3iDuBHWQF166mF1n6ReJ2m4Aj+GLbRG8rcmbC4usiw3H59icCaIIeLA7mxvezKewtNz6ehZ1LGYFrCWgi83mCDcQMBE9IBpWIgdSGjYQZsduu22KuYoW1MCQ0Mo7EGZJNubtedPXE+ZqgEjVFrEEGY6j2k2jce0xVM1AAAgztYSI1EWPoNu3tgLGUpuM9QYnUdayQQIEFY07ndjP8cboGwvjnVDOf4jL6VmKy6rm1wSxmx+aIuR3vjon97TgMT40pmrnEoX5qHmKBAhqdb5ibNpAboe2MOqEwJICkIR00gsDtyqTLDqOaNzbZfEMRUYix+z0hPWPtIxRziD7Plmgajrk9TDkCT7WwArJZlFOlQA0jmB0wQBcMpBH4ewt2BnQUqOo+XoJIIIcbgjbVYAGwteZ2tGAmTY2v8AtH66yJ9464MaQKaMBDEEz1kQAZ9rYAlm84ihVJ0lpEbsRMGYG/MJ/wBoiymYCpqLe+oHUIAAFrm0e+998VeNmalMm5KsTN5IFMgn2N8QcHH3S+ugH1BpkkH3wF2vzEGGDSsmIkCZjqLddthM4sNkg0R3/gD17X/TAJ6h8w3Pzt1/dqHGkyB5R7D+AwHqWXKiLiI9Yv0J/LERoQZAERfp+f6/l64uoohbdv4nEGZ+X++2AqwC2ktF4M+u4MbdPywyvSEAyN952JLXEW2kR2wyob/6D/Ef1P549nTb2uPT5tsA+qAJjfqdpjb0779ziGlmtIWJkL0gdpPMJkWtMyAeuEp3a/Zv54H5T5h9T/3f+T+ZwBlaxgQfSZNwDvPbcdv4YjZgbXJgif3th2kiYj298RUzyj1Y/wD9D+p/PD8+0zPQkj0MDAJm2GnSZkxFxIsVkeu1sVjVVF2IMg7mANzEHmjt/wCMWc0Puj7U/wBS84o8Vuo9UBPqda397n88BNSlVJIYAkHkAMdjfb0FiJg49UqVFuiFmvA3BtJMEQOs77DpvbzKAUxAA5E/XVOHA/dv7r/AYARVy7zqYNLi0iTHMSLDeDAv9bgYbUAHKVknuAJHzHpfvNjMRa+NBkFGgW6x9OUx7TfDqqghZvcD6atv1P54AHlcsvnI6kKPMSJBk8yEzGxN/rt2HS9ceuOecNE0kJ3FSnf/AFj+px0Ctv8AU/xw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3308" name="AutoShape 12" descr="data:image/jpeg;base64,/9j/4AAQSkZJRgABAQAAAQABAAD/2wCEAAkGBhQSEBQUExQVFRMVGBcYGBgYGBwYGBgYGhgXGBgYGhgXGyYfGBwlHBcVHy8gIycpLSwsFiAyNTAqNSYtLCkBCQoKBQUFDQUFDSkYEhgpKSkpKSkpKSkpKSkpKSkpKSkpKSkpKSkpKSkpKSkpKSkpKSkpKSkpKSkpKSkpKSkpKf/AABEIAQoAvQMBIgACEQEDEQH/xAAcAAABBQEBAQAAAAAAAAAAAAAFAQIDBAYHAAj/xABCEAACAQIEBAQDBQYEBQQDAAABAhEDIQAEEjEFIkFRBhNhcQcygRQjQpGhUmKxwdHwJDOC8RVDcqLhFmOSwggXsv/EABQBAQAAAAAAAAAAAAAAAAAAAAD/xAAUEQEAAAAAAAAAAAAAAAAAAAAA/9oADAMBAAIRAxEAPwDt84WcJj04BcIThDj0YBGbHsITfCgYDwO2EwowhwCM0b4dhGwE4v4wy2X1B6gLrEonMwmAuoD5ZkQGgnoDgDerCTjnnEfH9cpUcLSylBSF+0Vj5pkkAhaYZRqE2uwP0MCOE+M+JNR8xqlJ1dNS/cwbkhbjSoLC4nqsX3wHWg+ELY5JmuP8RhimYdakmOVCkgyENPTItY/TrvAfGHF9YOkkAgkJTpMrbHTDBWG/ef44DserCE45E3xdzVJWarRy7BTEAvSJgxF2cA/741fhz4p5LNkUzUFCtIHl1SF1E7BHnS82gAg3FsBsw3vhNdsIP7/XC4BVJw+cNnC4BZ9RjxOPDHowHpwinHpx44BcewgwsYD2PEYWceOAYVwk4ccIcB6cBuK+L8nl2K1szSRxumrU4nYlFlht1AxlvHvjRkzC5GgHaqwRmCHQSrE8vmm1JQAC7bw6gRJYBMhl6KjzKtekgUlPKoNpTVuVLgeZVY72g7WvOAseJPF2ZzdRsvlpUGQadLV5lxKvXriEoIRugbUOszAFf+mBRdZKVarsSKYB8qk5RCfLWQ1U6XWDuTJN7g7lKYYrSp0hQpBgUUAU9bTJLLchVO5a569cCcu1Qvn83LL90tGi6qGdTUq+SsKYMwFadjrJPYhAPCZzFJ2d9df5Kbs8Cn5bcwCJCU2gGRBIE3Mg4N5MP5FBtIWrSHNSJKLoU6GhYYkjTKj03uZN5PL0stl9C8vkUGc7bKpMmBckLc9ZOIjUUrSJuXGoCLECmKjW22YHT+6LdcAHzlEVlejqqU3EkErDc1ysGz7QCDImQRECWnQZU01RTZSABPMJIiwIuDa0yDEdza4jmFp0nYt/lVVp1DeAGI0tPQ89L0uwmbYfRzo1Vj8po1lpN2OvS6sRtGl1APvYDAAMzwbKmoqfZ6Xmn5fMplmYTcCG5iCpG8j1G+d4v4ad2EZfI1FBHONVEsCxUiDA16om+5jZsa7PoCtfLtJFMUqgi7BKlRqWpTvqpOjFT+yQvTAunmSc3SVyDVanmKeaiytUypUiqIsCUZoIuQVFiIwGc4L43zuRzXl0Vd6F/wDDVW1CBcihV1GIXYBjOnY7Y7R4X8a5fPpNIsrxJpVAUqD10n5l/eWRcTGOVcW4P59euARSrZdgCUAXXRqqmkyIupZAT0BuCJGBfENdNFNZnpV0QVEqqxVralZluSjIxWVEagW7WD6IU49OOZfDb4qfaiuWzhVcwZVKggJWIjlMWFSCDy8rTaNj0xf7/TASAYUYYMOGA8Tj2PHCE4BcLhMLOAXHjj2PYBrYy3jrxqvD6IIAavUMU06CLNUeLhFm/UzA7jUu1pNh37euOI5av/xLiVXMswbL0lNULAMU1Z6dFBqtz6GqkX+aBucAX8O8MNem2arVC71wWhlCrBVQWgX08qKoPyhBvZicoIHUJlzopDeoog7KBSomIZzdS+y9pjAvh2fcsWqiGEhKVlFMAqCSxYJIkKXAgfKgciTdrZyATWhE2DB9NOD01kCDaCpC9x6AzLMTng5GihlkaUTSRrYAeXPRVUDUYmSLwJxTXKO4y+WggB6dfMEwVC02apTST+J6lyTsiT1E2MjxVa0U8op0LE1AjGgmomyFo85rm4kWnYQUOTzkFVo5Z7khvtLrqHeoholixAXVzG4tsIB9Gs1fL5lmsuaZ6VIrzf4fQF8wg/tLqe3VxGGZXOCvWetMZfLpUooYJDVahArss7hEXy52ZqjwbRiRuA5mpBzFaiAFI8qijCmQwIIqO5Dut9lC7yQwEYZWp5lFCUsqWCqNE1qBpqV2VV5DAkmStj+HsAzjrM9PywpWpnMz9ofoEy9JlHO0cpIWmgH7TETa17gFDXQqVWMJmq/mqSDIy9IIlMwTswRmF9mAi+K2X4FXbU9eg7vU/wAxUr0j5qxC06lVmTQqyV0U1C3NyCZuZ05yoIKeXa5ostaoRPy05FOnTNoBOoDoNjgKuXJrVs5VAkVGo5JDIBaHetWMQRymoq9rEdMDv+JCtmsxmpihQGYo0jZQ9Q/51RQLaAi06c9WqA9TinmsrUbyxWGZy9GlK0srlRUZyrMwqNVrqpDM/NJWTc3vBdmeKynlUchXsoRA6jL0Epjn0jUdQWZJnmYm7bABDl86ftXCg6nzKuTrLXHKS1M0qhUk3IEc8HaRO0AVnszOWzj1dLPl/sFRA4aFqPTipRMwx1AamB3uTcTg5wvgOYR6lR6+X+1ZiFDim9RadMNpCUhKBRYGCCCFUHcgh/E/huMr5S1C71C9dnc3er59OiSwUwCNZEQ2kXkScBj88KmVaqkM1OQs3XQ68yFWmREgqTupHWCO/wDwr8a/8QyQLmcxRinUEiWsNNWB+0Ab/tK2OMeIeLsqEnUTXpqtVGBGmtSVUqUyJgiSGBiAEUXuBd+DPHfI4pTWNNPNIaRF41g6kI3nmGmT3O2A+jgcOGGA4cpwDjhCJ9MenHpwD8IRhcNjAOGPYQYWcBnfH/EDSyNQKYeqUortvVYIYkgfKWP0xz3wSUXUgTQKtKiUX9sUHqBwJJ+UOjXvEk/LIJ/F/wAXrl62VpBfMqrrrU6enUGrWpUdQ3jmrH1gDrihwzgjU8vSpM01VejU1lhCVIIqBQoEIJcG5kMRMRgLebBoM9SYgnU7nSAxc0qZ1X+UK7IgViXrkwDMG8lxIMoZaqNrAgJWFRyZNoEaR77QRbA/zTUKM9FhUolwukLXOraUDEBOVfmeDHKBacFcimotOkseqoELb3eb6pncnbAWUJ0wTJNze3QQO3/nEi7eu8zb6/X6d8V6qACO9xO8C1iMLpawntsQNhcdZIM+lhgHrSJMavoBM7x/L9cJq0/8x/oIEDaO20x/S3qeXUwCXk2uxgnrA2PX3xXocMHnNquQouW6mRcTvYehmes4CfR/7lT6ADvYyPQ26T7Ya1AxOpnO9xE266QI6fTFTIcMVmfqqNAEsIAgbTMzPciMTZjhidZ+hPcCN7nARuwgjcGRFwJ9V+va/vgbmkBYRJHS+xBJ369T3vNuhAZRb2N/X0PptMb2xVzbETO5A9It+pN/oOmAbm6WoA0zzrpYQTJ7MNrAg/UjacZHxO611rqhUeVUNQqQZFPMAitRdRzKy1NbCwkARNgDXF+LpRpr561ikmK1EBmSVUuSPxKQbiDETNpOVz3iKrm6YpZTNVM4x3jKCkyU4iatdn00wIJna3QYDIcbzjVSzVlbXyDVzAFuVfNAgKC6qJmDJxQymc+z1KdRJFSi6Vk25gCGX67fmYGHcRyJRvL1I1NSCzozOvMSNR1QGgjTqURaxvevRhqdQkJNwCTsFg8v8JkyG2wH11w/PLWpU6qfLUVXXvDAMP44tLjAfBPixrcJpg3NB3o/6RDp/wBrgfTG+wEk4Qe2PA49OAccewuGlsAqjC4QYXAcy8e8NptxTL+YlRmqU1WkUDakqeYVNTUphQqEkzYEKYwL8OcRqee+V0NUzNKWJYDSx+RKruGM3AOmxMkARJBv41ZYfZKFQ1HpBMwoZkJUim4OoEj1VLwYPQ4ynhTKaB9t1hRn2M0EUjmAc0qatdje5JjVB3kggeytStlo1M1SebTcO1R1LHRpaL1NbXUwKZH4b6HhlbqeabyNj6/39cYXiedr1Ho02y1UNTZS1SdeXZIHMruPMIYlSVMgGZuC2NrSzIWnqqHSLSbksdjB3Y+gBJnbAX6jq1httBte0+guR2wgJPY/l3ue/U+wjAivxiqELhadFBBNSuSqhd5KpfY2M7k9jgPneL8Tel5mSq0KwmI+y1UWzEHTUZijL0ljFje2A1lOkSYAsd9yNhIEcsWP1H5up0j9pIHMAiSZHdhuDbHHuNfEvi9C1eiKZuAfLYKbfhbUVNgbg3mcaj4ZcSzNfLPXYVHqVqzSZEBEQKukEj8RJJA3UzgNtlqJipDbMTM7SJMfWNx1w6kNQIESLSCDuO6men9zjmvxE8UZ3JZg1ERqVPMWAqaGlkChmTSeQwVmSZkETeBXCeOcRq/4bL1TmKx01KjU0FNKYMErUrnSVG4aIuIBMkYDrVSl62/QwD1gXufz6YHcUy5UcoOr5pAm4MxA77fXvfGByXh3i5dj9t16fmp5fNJUrWPyqHYAMJHXYdTAMqeIKtNtH2vMLWQRUy+dAkAfv6NSyIIImIvO2AoZ/iZZmluQgmZLAK4GpSygHTIJ0EgMyWI1DALiHjbMLTahS0GkZYQARp+W4B0sdXNqImTe2PcTqKrO60fLEgspVjpIUNKEsRIkydIU+kxgX4ayjZjO0aShfvD5biLaNJ1ztMLqM9we2As1841YVUeoKqkFqdXSF0ftJGkG5ZBA9I3wEADtEFSFCgTMvIF7Dck2/jg1xJkXL0qdNl0s2ZZyBP3fm09B6lZFIEX+t8NOV8ph8gNJFhdWliSxvYkgkgHUN+UggGwdj+BQAyeYVQIXMafcrTQM0SYkg/lsMdLUY5f8AcuVyNed/PA2gj7tTB9ebbHUBgHg4UYbOHDAKcIMKcKMA1Th04TbHhgMz49FJssiVo8upVRGB/FKvy7G9ul+ovGMrw3glOktXh9YCpRVQ9MsxmpSNQGkdQj7xCDTlSNkNgbGfjNkzU4PmCu9Py6nb5XBJB7gEn6YyeU43Xy4ywzgZhBpJWVS7VlAJK1Aplai9RPMGJuVwBbgnCAghqtWtaNdVtbhBMUwdUaV1MCe5J32u8WyWYVPuKQd5sSquiwAbhqgYdrdT74bkdQ07GVVr3GwM7T+IAdRG14xpKMFT/fQdvrgOW0ctxHV5mZpJXrIw8igSPs1JrFq1Yq2lioB0U1JYnUwFgcaCr4UzFU+bmOK5o1DJX7OVpUVmxC3PLbrH5767MBSpQgAEzHSQQZtcRaCO2BGb4aW2YEi5YhSZkkn5Ja0HeT3wGe4f4arCvL5n7bRZGQJXu0llLNr0xVC6dN7c9r2xs6DEF1TQFFgACoAFhAUQANvzxHkcmlAEwC7fiuT2iWJIXeBsJERGG8IOoswaQRM26mREb4Dmvxry9StWyaLLMfOEWBYkUyIJv8ALpF7Ax3sZyHg6kyUlqjTlGTUuUoNpFRuYBq2YBD5mqFWSogAsNNg01vjFUKVuHsollqkxFtkiTBv0idul8aDhGdpsjUmGqnuCZhSRqFxBkgjr16wcAE8R+C8m1MjK5MrVjkNNKqMDBg8t5n9qxmbC4wvHMpni1GlVqLmq9JB5kKarZVWYKtOvVpg6hfVEkqfe/Ss54AybGCcyqg/ImYYU2AHyxpssCLXvvg54d4ZSoU4oU1oURcBQQS37bseZiBaSeg2wHG+O+GuIeVo+x1NBaQKeqskiQG1gtqBBBJJ3NvTOUuG1aE6tSO6lVgkGCG1RpOxWJ94g3j6HzWZUFmKgC8kC5+USRt1Av36deV/EWqtXMUaiFSCjlgQAAwDNGoC86et/wBcBjlzCHLmkqoX1ENOqdR1sWXTuFC6bkzq6jYpQ1M8UdCsKZBq1jFOlSDOA4In5tSc0G5PcxXyuaFHLVaSKRmK9VEkCFVNxpK2kljsNm+mKPFM1FLyw3z1DqQWICFkUMoAA2UgDqWPsHa/gY/+EzXMH/xJ5hsfukFvS3646aDjmXwFy+nI141R54HMI5hSpyQO0kY6cDgPA4XHhhRgFIw5RhDjwGAaRjwwpGG4Cpx3K+ZlqqDdkaJ7gSNvXGMylD7TlMk73DVkqkBoIqU1ZuU9tSkQQPmMxcY39RARe4P898cxq5s08+2TAI8qjXrIZBAlmBJAM6roVuI1N3EBZpORTQrLGFECAIBIkT9d4Nje84N5DM23MA+m0wOlvb0GBtOmQgUA6QSq2iApAB7RK9PrGHrVjmmPcR37n+74ApmL26GLf3t2t/XDKOTlpJt/ZER+d8JQKnqGi0zcjff3nFqs1oG23pf22G/8MBS4hUJFuvpf2jt0+uJODj8NhbeepJ9puSP1tMYqpmkQVGdgo0s3MRGkagW7xIIPtip4f8W5bM0KrUasqjEMTyH1Y6ogEfi6i/QjACPiLwxB5eZqElaLatIAbVMArzKd9rdYJ2BFbwXmUrU9VBk5GGoKDysXqGCxUPtfmkdibgWfHvi/LtlRQRhVq1BcUwtXQqlSzMBMekTuTYAkBvBfGMrRzNOmoUvWbyWe580k8mu+nWGIWRO7XiwDdZRwsahaPqJ997226euLgVWghhcWHp9bHb+74bmcrcQIkT6Sdie3X6nAqvxEUyQ/LBsbf/GCYB3/ANsBQ8ScQ8ijUZyFgMQJKkm1heAZEETG2OY59zXzAcKd7KbwRIIZIE/it3E8txg1478YGtTWhSBbUQSflJ5iFKtAKGFvHbtbGHo8QKWBLgkBgBeIi2zAjodrdMBP9mk0683erVEAMunRpKlb6ixOq07gbk4L8X4ZQy1MPUqCpVKjTtCgqSulJBE6lbUREknblIfLmq1GlSADKtRqiEaohoFmTsdxAjTO04teGfDJ4hxGjlRamn+cy6rKn+a51EgMbJIt8tsB3D4O5FqfCaTODqrM9W+8EhU26aUWB0EY3AXEWUyyoioohUAVQOiqAFA9gAPpicJgEIx4YRhhcAoOFw3CqcApwkYUnCkYBMcm8f1xkeLU8yRK5jL1qQAsTUmmqie8svsJx1jXjn/xipE5bKMFL6M4lQqPxaKNdgpuLEgD64AkoCAKCdMKgnpqqMAIkfhCt7TiDO5XUov1Ftv4XiZv64oeGa7VMpl6rtqqFFNxGutVTVqsYIUOQLWC4NwGZwp5UcpPqsTcdpIPqDgB+TJECT+UQRB+U7An++1mvmGYKqyWNrSNI/aPSVEn397TOgUEnSLdfQAf3vt64pxpAYTrqEU0NwVRoLG+xbTa9hHtgJ8xk6VVfKZKdVUXS2v/AClUSGFhzCxJMx7EjGP8Q/C/KZmlX+zUhlaiBSGGrQWOoinUQsQDp0ExddQt0xB4t8YZhswOG8OQPUAXzHPqNRFObKigA+YdrRFib3CPB3FKa6mz9FWuVpFXqU1BIkE2B5jJbSxJMkmZwHPqfwi4rqKrTpiQZZaiCQeUiReCBt6HrY6zwj8NEyU1sw61K1Iq4KljTpaSCrMhAbf8RGm3SJxezXw74lVbza3E080grYVNAHYAaVQSFPy2IwKzWW4jkXRK1Rcz8xpuKjOyOBq0mm6ioUcKabKZUq02KzgOh/8AqFWOkiHB09gTElVnZokx1AtqExlviPmXXJM9MlGBAsQCVMqxBPptERczyyRx4kpy9cLIVclUqgljE0K9b7PpP/QlMTN1YWhrw+KaNatSr5ejTLQlKshPWlUbUCItqAYje2km+4DGeHEXNBldyCquzMw16TqJ1KCDpJ2+pMdn8S8OFabmlUNRkp0mBgHWKqV2qnuT9zYH8MyCRY94GyCUMzmKFRYFMqxOrrTqJTMxsGGZWwO627GTM51DW4pSS5VV0m5EUqGYklgOZtVXc2OnfrgMhlK1SmFq6tKN96NawAoqQjAAHUqnVYbRbeMdG/8Ax8yBP2uuyCPuqSv3u9Wop7kTSuekY5ZxDjJq0MorKP8AD0ystB1KWsCBB09h2mMfTngvw/TyWSpUKVwFDM2xd2ALMY7k7dgMAcAtiQYauHE4BhwmHMcIcA4nCTh2EjAeDYfOI8OwCMcZ7x7lDUyFbSJemBWSTENSIcEEAxABO2NCRiOqoMg3BkH1HXAcf8O5Rmq0KinT9yqpTDltLnMKamlyltVNKSk9JECNtF4EBXJUKTroqa62peh0VHdiT+IHWvN1nGV8N5lcrm8zkqh5qFcFGaLh2Q0om7c6D61ye86vLn72ukC4q6BJ5lqopAU9JGmPcjtgCeebUuidBquqLtPPGo9fwg4p8RzZFHzFUTTqMdibipCi3yxG/QG9sOzmaTzwTt59EixPK1MhGkSAs1AP9R2tMIzmupUpFSNSOlRSCIqKnK4mBDrb3pWwAbhuRpjidWry/f5Wm6gEfJ5zBxyxMEURO/r1wZznBK7grSzmYpbwZRokjlkoWsJ2I3uTM4ofD7KM+Xy9Sp/y6Bp3sGZ6itAANwFRTO8tHfGvbNgbCQGFgNhKg7bkEg/0wGVXwpm1EPxLNuJDH/LQ9LFtJK2mD+m8z8L8PZfKkmmAHfUHqvqqVWOkgTUe4Aseg67Wwd+1WckXQsDa5C6dRH+lleOsnscAuOVdJVhJIIBn98sgs3cqREze3XAZjxBwJlWnkMtAqZ5h9oqkFWSilygAGnSqIs3k2Ec2G8R4si8cpUKRGg5Z8te8+WlXyfSSRAjfVPURocrmhUq06g1zpr0pMSgFJHkmd4oBSQbm+xnGF8XcIRaOdz6lkzNLPtTosLaRQajTpqLWhSxt+wOgjAe4kGy2aGY1cs0w8TDJVWixYfu+cigt62+UYC+LeIuudqCm4QZrkq6RyhWeQoJHKArBbbgTEHGyp8EStl69Ri+h8j5tNZgaWDVdItK6CXCjsoE3tg+MotZcoTA8xAYIIFOFVYH7IZuaZIlycANyXCmzFWjSIC66yUAvMWSSATe8QTa3cQBj61VQP7+gxwLwVwymeKUkWmECZp3XlvAWSAeolWtJjTaenfEOAkBwuEnHpwC49GFGPHAejHseOPYBIwhw4jCEYD04Yy4U4ynij4h5fKLUCk5iukDyqUMVLWXzG2prMdzfbAYH4u5Q5XiNLPDZ6DKBIvmKcikSDuFL0qg3vT6Y9R4w1KrTq/MCgRW3FQ0PseXZ9VpU1WqgEiTpJsGvW8d0sxmslUzGYIJUqyogISkgWpsbm7aCSYJIAJiAIsxlaiJTYIWXVSSnTGnT9myq0ajSQBapUCGAZMjeIwGo4xU5s85stHL0aasTP32irVCz3Era5lsP4tmHbNpToqDXzGVJJM6aOnT94wG4Uu472A6zjK+Ic3f7KUZ0Wqi16gE+ZWqmk2Zqm0gqKopIt51iJC43nhzKlD59Qff5gLUqEzKqeanl1/ZVEKDT3LMZMQBGlQTLUEoKSy0EVZ3Z3Iux9Yk9LneBhjDVCBodmVyBcquoG/YnSUnqS3bFfPXqupNiyPAFyFILCL3i8b2t0wHqcTUZnMvUfkqeU1OSI8k0tPKxuIqNUYzcT1OAOV6ihCVBNTNO6oOy6dD1d+VFpqWM91HUTQ8UVl00KIlquazGX8tPxLSpVFqPXcRIA0k+k++G0qfm1g4Cmk9KjSUjbSKxdxqK2DhqcAE7dMCuDU6mYzWazbfPXp1adGVgrpcppEiR90oNjuz8oPzBXynEjUoVFy7MKzZlsojAatAZ0bXP7Co8m3/JUGBOMn8Qs0ahyvD8taiWHlTepWLkg5iod+di5HVgC1gyz0LLcFSnmXroxAzLK9IE8oqeW9KpTOkAajIIBEnQeuAfE+FJQqf8SZNTUKlCpAJlaHlLTAX9pVcsWAidI2MjAC/HXHjk6Zy1GNIofYUtzkoo8+qOygsaU9SHjbGX4fkSu7Bihy1MGLBdPmnSbyZaAI7YHZSu+ZrM9VzqhipaTYs+oyQYGqoSQOremCxqanK650KiyJIcaaaiACQYgzBve3KcB0b4XZTzc3Urfhp0xF556vWQAPlVj9e846gg98ZH4ZcN8vJCpMtmGZ56lByU79oWR/1Y14wEoGFAwwYecAq49hAMeBwDjhJvhdWA/GPF2VyoPnV6asL6NQNQ9gKayxn2wBbAbjviyhleV211YtSTmqGZi34Zg3MDHNuL/EPN55imVnLZcggsINeTEajJFObxp+rdqfB/D/kEKpOrXJYyQ5IC3U7loa5E22jmwB/PeJa+cBBY0qLSFSkSCwBgh6ggwQRZYHS+LFPgtMJpVVXoBAB32ECw0rP0nEmUpLuvT8WmCDebn16b/rBJKEQYAgiSdyCTtOxIv39onAQUcglShUpt8rq1MiPwsCDBjsQdUDbvBwGOVJpI7chp+YjqblA4FM8xGwrUVNuj7GAMaDLowMkD9RtaOn/icVM7mUp5oU6i6qOZS5jk1MfLamT+HWQukm2q0yRICavCKdSsKmi9StSrNFj59EgVUbTfV+JQdzG84JcP4unkoNJLIwoPpm4MLSqAkDldNMEbHRM4qcVmnn6CSSKmXrnMC8MlD/KrQbCopkWIJmLC+BfFKpNbO0heqxo5VJk6jWZK2250K1c9wqKe0Af4lROcpaqLJ9oTmRpgFwxUMJBCtrUqysDuyECxxnK2QTONk0dU82pUrIQJTUhpvUqVERjIh4MX0knsCNHlqKUDOoBVXMvOoWpMFJZpE/5osBI1TN8AEzxZ8z5LhWzGdq5YGTNGmyipnKqCORvu35ryQMBey9RzwfMsWlkpVitRSN6MwQdoby4kdGIGJOOZcHJ0nQlDXzOTKFTpZPtOgPpPeGP5TvOMjxzxHVztX7Hl6XkZMvSyr1IkUqWrSFJHKC4VTY7Ko7k6vibtm+J5LL01AoZfTnKncFWall6X/ap9mJ6YDzcQr0lNPNoMwtXl1010NUKrrqK1NY01goLIy7ldwVOBHiLMVKmXRQvmVHq5vJViq6jUZabVKdQL8olkSqYkI2oi8jBrxJxBHagVdVX7d5uu+kUcqtQ5mpaxEal9Sw7jGIqcapUcpXzlSRXzDZk5SmZBCV/ufOZRZUFNSAYlmLe4DM+G8pEy1/OSgojUreajhxHU2A+s3i8/D6ugsztOtUAvzFNTJKyo0mKcc25WTM4seGKZosrlSzohqhejZqojLlaZ0mOVW8yeg3jFviGUWnn1pIGNPLpRpztNQUySWIa5gteI5ottgO5eG+N5fMUV+zsNKKF8s8rppEaWQmRA63HYnBgf37Xx8+UVdH82izUqiHdZ1BpELB5WEu0kz0j97d+G/iwhbys5yGARVAOgjVolyBa8X9cB0oHDlO+IcvXV1VkIZSJVlMqR3BH92xJqwEs4aMIXwq4AB45o+ZknTUV1aROpl3J3KkGPQmPfHMqfgakgaFCjTfTJaQFOrRfTu15PSxMjHTvGeVSplSlQkKzCYN7AyR+l/XGPpUEVQ9OYYyIN5iwuYACwCIGwm+Az2c4RVp1gyUoSL6VktJ6EEEMC1hCmVvtOJqmdAblUKGAlTKgzMGBsJiBaAp741tCrqB3G437n0E7bkT9cWfIRxzBXH7x2sOsgjYDAZrLVNCkS0ERJEwPYt+oHU/W3leJsKgWde5tAAki+8C9vS4k9CFTwvRYchamfoRsAtjEXvsdvqRq+Ha1Jg8q4A3WSZ9mE7xb+GAO/aQxCwdtpuBtv+f1+mJMzkFrIAVDFAwCmCro0B6TgmCGAEdmVTIxlq3HCheQxi+mNRIINwRdyNojtO4i/wXxOhMWUr/pUAQARIE7RttFsAIrcQY8QWkTqet5VDWS4YZdRUq1KYJP+a7oU1EzBFuuK/DOKMKVOtUVDms45r83y0y7GkiaZBFOnSy5Zry2nQSAScaLxRwdmZc3lwrVaLCo6bMwW80zIGqynS1rETcg4nivFcvUWhWyml2y9aAslG8uqWaokFRpgkrJmCxgnAGeOZurpby1Z67PQCB3B82u96UiABSogioKSjTqbUxOgk1/A/DqYokamqjL1qhGrl8z7vTVMTcMHZluJWOuDWRam9PK1qdTWBUozDKSqOKlIFgwJUHSq72KE9LV34guRymeYatSJSqU9XMCatNKMhd/LWokEGTIuTMYAlwTg9KnTr5aCYzVVpgD71RRrUmid/LuL7KdsT5Jy3mqBFU0xTsTOpCz01JExK1XE91HRr0uCZhqSU6mYDNVqVKFXS2nWqU6JpUZHSrVZWOnfmqTARiAXCfEDZytUNAE0xUyyarMD5FKsargMYgg0hc3C9JMAJ8VUxneK5XLJbL1CU5XIH2ejUdHUCYQFqNVoAgkLvpGA+SzC5niGZzFZUejkqTVEpgRThYSjTH/tqWBuYIT1jFapnzls5TIIJymXaSDqHmVEaRqFyNddRPebb4D5LM6crmTB/wAQ1KmAJnSrF2N9/kA98AUq8Qhsup1OWQVz+PzatUjUzAHl0rqS52TpNpcrxELUd3Oos7MKg/af/qlQw1R12IBOiMDMtVbUhIhFUKugXYAgQQZgnQpt3XvOHeYsyFG+oAqSwVAVE0xfZgSxa8Re0BqKVYGGJOoQIGk7gCADEgA/TURPTCaRUKqflubTuJk6h0A6m3MY64zdHxAtOisnXUJEyDqgQQpOxXWrAg+m+LGToZvMyFRgvKI5oCzMy0aiGU6gbHV2E4Anw/xxVyFRRlaqlSAXpkl6TG2yhpUxJJXtHpjr/gj4k0OIRTjyszBPlkyHAJl6TQNa2NjBF7HfHJcp4FCCasMbBSLNED5l7yAJnZu84fV4ZWRqehyrUzKySYdW1fPF2B5f3vUnAfRFIyZw/VihwXP+bQpVYjWikjsSOYfQyMXpwGe8aZbzKCKH8sl/mImBpYtc2HLIkgx2OMIeHVqaoWamyaRdXIieWekki9gAZJgbjY/EauUyqnSW+8gkEDSCrSx1WIj+zjNPmxWUqIgEASsapmIsSIlB1idyJGAs5JSDA5dBUEMdhErPbefWTJ3wXylEC/oLRfvzRHTYenbAzJOQB7WtBixIIIsN7bgkyRgh9o0g9zY9zG2wm3/2OAssxFuxt3Ik2/L0/hh2XYys2if4eouLfxwMbPEnvPqO21zvvfbE1CrMGb7denb9ZwEvEOF06qxUUGxvF7yBeexNxfATMeEF1aqbaWgxygxMW9hb3tJxpF5zzR6HuN7dvriPRLHYD1knv0P0kYABk8zmKBbWkqp3kFTYyDYERBNxt3OOefEPwDUp1XzNBGOXaWYi5RyRaPmIJ2iY3sZA61maIPMLiJsY6Wv6gn874mNPUGBAdCSCrcysLSPaR+vvgOD8K8VeWtRWJp1Bl8xT1AzrqGqtalpKiBFSSDtf1xpPHOZ+0cMy1YPFRWowJMsKyeY4ub6agWwGyjsDi14u+D4qOXyRCOTzUajgK3UsjsZIncNboDaMcx4pTzNA+RXWpTKwNFQEWBMQDuJJI6WwGp4lWztXKHM1ySteo1UMgU61VDlmJ/ZCqeXvqYjDfDviTyeHsi09QX7SGIJBD1aLU1a37hYAmfk6dc7mfE1erTSlUdtFOn5VNV5Qq76YglpsJJmMUaVUQASxU8xAMXIAsDadxJtB/MC7V/ObMuiy1UoQDAUHUD+K3QiL77nAypXAblLaRpjVaBuBaQLyQR3JwiZ8qGjZ10naQAdQjsZAv2x7K5Y1mCIk1Ha3MB+0YAseg77euAvHMMFnVYrqGkEQSxkTBlRJO6jfqsYTKZU5jfVuzBbC34mViLkNuLTO4xtuAfC9zTLP1A0xAkdbrzbEykEdewOz4T4Qy9FQFpqSZaSZM2Eg6pECA3rcHAY/w18Owo1VOYEhgJA2IYHlkgx/HrbG8o5A06XlAKAPlAEtykstxEQAIjb1iBby9LUp1Jyk+vQCDFpF1kd+8yW8Rz2hCy30DW2k7aSZsBLG3yzFvfACs5lzqJKyU0kmQV0sCpA0xPKdrGOowJbK9ViCNRIBBU9yCI/ekiwwY4ZSaszlgACZm+mRHpBPSbRp0gWxd+xCmwCprbr1g/i6R13+kWuGm8GV9WUTY6S6yNvmkbj97B8LjL+BkVaNREMqtT8iVWRYek/WTvjTYDJfEph9mQESNd7T00/lzDGc4RlHDEi1NgthsRF1gtIMlLWHbVudH8QLigLzqJF4/FTUy3QX39RgJ5YQcolZi5vyhQDG0bbmY2BN8BZRWK3Gkm4nqZAPXlsFFvSdsTNRsR0JjeBFp/uN5OH0WIABm0Sdz0md5iT+XXfExzC+szY+2/8AH1wA2rNj/UdLAkbdP/MYnp1SPeD69ABE+8ScOrUbyPr9JgenXY9ffCpTtMAT7wdogiN4wF7L1NWxM+pv1j/f1OLLU/eOvqT2nFDL9frF5g9/54uNUNr2/wBtp/pgG1aW3e3X1/vvf88KjgJH59J6mfznrfHmqEGIm/b8hhXqCLgwL9D6zNuowAvidfTJMxfYat9XX07+o3iMNz3BaObp6cxTFQCBMmdiFIadQsTsevXEuYzCuRbsfYna/fb/AGOLmQoxtIF/qfp6jAZWv8GeGsBC1kJn5aptuAYdT1t9Bgd/+ksiD/nZmxBuUm89l7hdpx0GuAGtaY94/racVa1pkg7HaIJ6n2EevpgMnS+DnD4iK8XuanWbiywNp6++LnDPh5kssy+WGaoJILGehA5Y3g7g9JjGjoVCFi5jr7eveMOrERMTpBNh/IdNvzwEQhVbSJ/1bmIPtEAdJkdCMD83mVuwF7H8QMkEBWCCdUTcWgTtiw66UZpkmZ2IJAuBIjvH16zgFmVB0wsArN7SswBaxUR0BMDucAS4bUVlCqdKyFWPXTAv13gR0uMV84mtNJYRcDcgkBSWA6kW/wDj9MeyyauZTtBMHSWmJBtKXFiYspG0YnqKY5vNHMQZ6gbJbbexESPfAR8KzUweaICiDyhvWCeVtUyYjbpiOvmWLGF1EiDpEkSp0qF+hP1OHtWCmCZmCNyDvaTv3/Ox3wNrVCjgOjayZJNhM8tl/DB6fygBovh3nVqNmomQyarADVpY2jexW8n1gyMbX88c++HECvWvdqYLREalqETY3EGwgQBjoME7HAZDx87a6IVQxKvYgnl8ylLRPS1/UbxBEZLWanMBMjqCG7d7gau20jbBH4kFtNNVgBoVjMNJqKywTaNSSxItpGAdDi7h1Nha63tAA5QCQYAI7bd8AZZQI1SI3tc77gW67WsPXFs0QFsZ7kxftt09MUzmNYUgGILE3Ui8AQ3XpHSPSMTvtNgLwDG8zPYf774BzRG0x3N/Qgnb/bHlQMN56bR1MbdgYkduuGEgyJmSeosYnYgfl2jEgX10k9YFv09un9MBJRUCDJ3O3fmgQRtucOqNYzv/AEgenXpvisV0lSST9bbQZiBYDriWmRFgPX0mN79v5dIwD6cTI9YvYev8sSPTkQBG4Ha3b63kbfXDPN3A/Pb+/rj1Sv2ANu9o9x/42wA1qDzEW3sTvHWBtve0/XFlM5pO8fz3N4+nffFymwve47/Xt9YjqMUCASbGRsdjF+vaT3wEpz4JEEnUYkLquYAJG4G9z2PvitXeVmbmZvubWBOw97b9pxDVEGWuZF9yLzcrFuh6dcS8OpM0n5esTeLbwYmI/XrgLlFbESIERG3UdLz/AH0wrZldj0EdT69RI+hv9MRZjNGIWNt59RsZtsYG98QUUYrzCYMQevW0He3fpN8BNliGRxsQ5MEASSJJkC95M+w6HFVcvadipLDa/QGIgdOoHfqMOyuXApupEi5nrzEz16zP1wtbMANGo9IveBAE2vcjfeTgEp5UajYyYEH0vHLaZ/CIi8G+JqjQRImAb9vQi0SD197Ya1YXEzJiNwItMETBhh+feMOUrZTe4GwF9iSZBHQ2n64BlLL8va83i195joL22tgbxqgBT8zRdYhiPkAIsGixNxe9ztJxfrVkU7yJ9ZNzPKfW1v4YHcbrLC8w1NaJiOUE+0RMG5JI74C38P2jOVReNDD5QomQbadzvufQC046FI9Mc78MxSz1MRaoCAQVIA0sRAGwP8rdcdDUe2Aw3xI/5ZiQoFoktqcjTIYaQYM97XBjGUyPEmpsNMFjy7knVBgCbQR10kgC8xjV/EmswVQonWKa77DzSzSO0AX/AEuJx+T4iVQFgIuW1SfnNw0Gz2UmLyu1jIG+H8T54MqCQFA3AClr22j8RnZfUApnszTG70wRupcCd5sTcdBH5WEZvhVQvUVlJLFlkCzXuY6TBkzYzMRGCdIwQTSmox1gsQX5egYwBuTawBPoWAzQSQLiBBk9Z2gCZkxc9pxMg3B3BP8A9oHodre+I1cQCI7GLXsYFvUfn3w6m3YH0mxv6E29unocBWq1TvBkRHNF7wNVgpMESQMS062nrb17zczYSSYsOhxFmswVgAx0G/vH1I9P5YqrmpIkAxNtjub3sRcb/wA5wBTUY237HtYfwOGNV2EWvNu82PuSZ9D7Ybl65KiR79z7Dqbbf0xB9qBkTBBgyR6W/X9cBLTzMRAsY9Z22nruI98LUrJMWvM8u1rSAbHbbtvivWETM97db/UD17z64qMQf+sNExJtJnsep/3jAFSocQIIMg3kjb8hMj6YlaFCoBaCCAYPp72J22g98DcqNJBYR7CxkE9ZmO/++L5rMIgXmJmbyDf02vPXALUqKsKVJiTYW/XbY/wGG+cgUA/TodvVr9MMqBjEi8xNrTEHb6/TDGAGxjve1u38j/YCQ11liek3G/SRE2Oyz64H5lRMAWBuRdSQebewHTvvh+bchD0idojliSQZm5Cg/wApwPd9R6wTJMTGqLEWg3iDuBHWQF166mF1n6ReJ2m4Aj+GLbRG8rcmbC4usiw3H59icCaIIeLA7mxvezKewtNz6ehZ1LGYFrCWgi83mCDcQMBE9IBpWIgdSGjYQZsduu22KuYoW1MCQ0Mo7EGZJNubtedPXE+ZqgEjVFrEEGY6j2k2jce0xVM1AAAgztYSI1EWPoNu3tgLGUpuM9QYnUdayQQIEFY07ndjP8cboGwvjnVDOf4jL6VmKy6rm1wSxmx+aIuR3vjon97TgMT40pmrnEoX5qHmKBAhqdb5ibNpAboe2MOqEwJICkIR00gsDtyqTLDqOaNzbZfEMRUYix+z0hPWPtIxRziD7Plmgajrk9TDkCT7WwArJZlFOlQA0jmB0wQBcMpBH4ewt2BnQUqOo+XoJIIIcbgjbVYAGwteZ2tGAmTY2v8AtH66yJ9464MaQKaMBDEEz1kQAZ9rYAlm84ihVJ0lpEbsRMGYG/MJ/wBoiymYCpqLe+oHUIAAFrm0e+998VeNmalMm5KsTN5IFMgn2N8QcHH3S+ugH1BpkkH3wF2vzEGGDSsmIkCZjqLddthM4sNkg0R3/gD17X/TAJ6h8w3Pzt1/dqHGkyB5R7D+AwHqWXKiLiI9Yv0J/LERoQZAERfp+f6/l64uoohbdv4nEGZ+X++2AqwC2ktF4M+u4MbdPywyvSEAyN952JLXEW2kR2wyob/6D/Ef1P549nTb2uPT5tsA+qAJjfqdpjb0779ziGlmtIWJkL0gdpPMJkWtMyAeuEp3a/Zv54H5T5h9T/3f+T+ZwBlaxgQfSZNwDvPbcdv4YjZgbXJgif3th2kiYj298RUzyj1Y/wD9D+p/PD8+0zPQkj0MDAJm2GnSZkxFxIsVkeu1sVjVVF2IMg7mANzEHmjt/wCMWc0Puj7U/wBS84o8Vuo9UBPqda397n88BNSlVJIYAkHkAMdjfb0FiJg49UqVFuiFmvA3BtJMEQOs77DpvbzKAUxAA5E/XVOHA/dv7r/AYARVy7zqYNLi0iTHMSLDeDAv9bgYbUAHKVknuAJHzHpfvNjMRa+NBkFGgW6x9OUx7TfDqqghZvcD6atv1P54AHlcsvnI6kKPMSJBk8yEzGxN/rt2HS9ceuOecNE0kJ3FSnf/AFj+px0Ctv8AU/xw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fi-FI" dirty="0" smtClean="0"/>
              <a:t>Duns Scotuksen voluntarismi (1200-1300-l)</a:t>
            </a:r>
          </a:p>
          <a:p>
            <a:r>
              <a:rPr lang="fi-FI" dirty="0" smtClean="0"/>
              <a:t>Lutherin reformaatio (1500-l)</a:t>
            </a:r>
          </a:p>
          <a:p>
            <a:r>
              <a:rPr lang="fi-FI" dirty="0" smtClean="0"/>
              <a:t>Harnackin liberalismi (1800-1900-l)</a:t>
            </a:r>
          </a:p>
          <a:p>
            <a:r>
              <a:rPr lang="fi-FI" dirty="0" smtClean="0"/>
              <a:t>Inkulturaatio ja kulttuuripluralismi (1900-2000-l)</a:t>
            </a:r>
          </a:p>
          <a:p>
            <a:endParaRPr lang="fi-FI" dirty="0" smtClean="0"/>
          </a:p>
          <a:p>
            <a:endParaRPr lang="en-US" dirty="0"/>
          </a:p>
        </p:txBody>
      </p:sp>
      <p:sp>
        <p:nvSpPr>
          <p:cNvPr id="3" name="Tytuł 2"/>
          <p:cNvSpPr>
            <a:spLocks noGrp="1"/>
          </p:cNvSpPr>
          <p:nvPr>
            <p:ph type="title"/>
          </p:nvPr>
        </p:nvSpPr>
        <p:spPr/>
        <p:txBody>
          <a:bodyPr/>
          <a:lstStyle/>
          <a:p>
            <a:r>
              <a:rPr lang="fi-FI" dirty="0" smtClean="0"/>
              <a:t>Voluntarismi ja dehellenisaatiot</a:t>
            </a:r>
            <a:endParaRPr lang="en-US" dirty="0"/>
          </a:p>
        </p:txBody>
      </p:sp>
      <p:sp>
        <p:nvSpPr>
          <p:cNvPr id="185346" name="AutoShape 2" descr="data:image/jpeg;base64,/9j/4AAQSkZJRgABAQAAAQABAAD/2wCEAAkGBxQTEhUUExQWFhUXGBoYFBgXGBwcFxQXGBwXFxcXFxcYHCggGBolHxgYIjEhJSkrLi4uFx8zODMsNygtLisBCgoKDg0OGxAQGiwkICQsLCw0LC8sLCwsLCwsLCwsLCwsLCwsLCwsLCwsLCwsLCwsLCwsLCwsLCwsLCwsLCwsLP/AABEIAQ8AugMBIgACEQEDEQH/xAAbAAABBQEBAAAAAAAAAAAAAAACAAEDBQYEB//EAD0QAAEDAgMFBgQFAwQCAwEAAAEAAhEDIQQxQQUSUWFxBiKBkaHwE7HB0TJCYuHxUnKSFCMzggdDU4OiFv/EABkBAAMBAQEAAAAAAAAAAAAAAAABAgMEBf/EACcRAAICAQQBAwQDAAAAAAAAAAABAhEhAwQSMUEiUXETMmHwBUKB/9oADAMBAAIRAxEAPwB3MATGnOZJ+Snc6OB5IXcOProuNFuyJ1AQMkhQv79/wpA7p9kbY92Tshi+CM7T7yQv4aI9+BZM8++PorJyQvoC0j14oaVAXED2OKkSab39+iTHbE5sfZD4HyUxp5cPooMfWZSAfVe2m3iTc6w1ubjyAKHJJipseJg+/BJvXrZZraPbNtxQpA/rqSAf+gMx4joqV/aXEkz8Xd5Na0D5T6q/8Bacj0IMgk8eI5cUNaORXnjNu4kXFZ/jDr9HAq0wPa1wtWbN/wATbEaXbkfCOilpj4NGuNMcPsgpt9nqFFhsW2ozfY5rmk5jTkRmDyMIzUzz+yOLYron3R7zRy3hGV+Vxlkudr7e7omP9jxH2SUAciYRx98EFQqMmUDjOauiLIqoB8/uoXhvD+c9VK/JctXNTRaY1pn+VNPM+/Fcuf8AKkTaYWW4cJE87jP98kqg69CfSfeicWumJzjLQeg9Fib3gQGcKRrT9FCKkKUPtJIAGbiQAIvMq0iGM92caWTHVzjugTMmAB1MKi2r2spsltIfFdo42YLebvC1s1j9o7Qq1zNV5dBkDJrejfrmqSsFE2mK7UYenI3jU5MEjzJAPmq2t24I/wCOg0cC909O6APQrJkJEIUUVxLnGdrMVUt8TcHCmN3/APV3eqpXPLjvEkuOZJknqTmgKNqpJLoYoTSmckAmAYKZ7k26kWIAmwO0H0Xb1NxadeBHAg2IWrwPa+m+BWDqZ1c2XM6gDvN6X6rFlqDdTIlFPs9SwuMpVD/t1mOPAOE6flz9F1vpRmCNef7LyBwnmu/C7Ur0o3KtRoiw3iWxyabR4IM/pnpYMn34pnDw9/dZDB9tKogVabKnMdxx6ltj5K3wnaehUMEmmTlvju/5Ax5wmQ4tFg5k8vSff1XPVb7yhddRvreRrzXO9Qirs5wpQOajc5MXJtAXZf75IKr2taXPIa0ZkmBfLqeQUGNxQpNdUdcNyH9RtAHPTxWE2jj31nbzzP8ASPytHBo+uZWUY2bpGkxvatjf+Foect59h/jmR1hZjH7QqVjNR5deQPyib91osFzlJWopFAJJ0yYDJi5O5A5MBSkCgARtQIZyPLVA4oC5AWTb6Zz0NCk55DWNLnGwAEklWtPs+90d9oykGSWyAYsLm4sPGFMpRj2y4wlP7UVW+mWio9j3OiKkGY71JzQXHINky49BETwXBtns3iMNJqM7me+2SzxIEt/7AJR1YSdJjloakVbRVFiW6gKJj1oYjwmUsKJwQItdh7YNFwa4k0j+IZ7v6m8OY1WyJ9/Vebrb7GqE0KZOe7H+JLR8k2jOR1VM04d19fsmfzQ759hSKhu2Tj8Jo0+I0H/F5+fyWRW77RYM1KLw27mkOA47syBzgnxWD3lMejoiCQhhGXJi79vVUMjTwnJQ7yQCLUyd9S6hcUwCLkznLp2fsyrXMUmF3Owb/kbeGa2Wxv8AxyXd7EVIy7rPWXHPwCznqwh9zLhozn0jBtBcQ1oJJyAuT0AutLsvsRiHgPrA0qc3B/5I5NOXj5cPU9nbLoYVm7SYxnEi7nc3ONz4ldlOppnwnpfVcc963iKo64bRLMsmIZgaNJopYWlDjnUcJf8A3bxk2zgagLl2t2dqsO+1r303xdl3U4ABkagxOv337KFMZNAM8NT5jmjDxnFzxXP9Rp2dVKkqMx2b2XTEPZTfvRBdUdLo/S2IHhHOVpXN3rQDmL+XHmkXyLnhlbp1QuMTr5eGV1k5NvJfwYvb/wD4+p1d5+HcKb7ncP8AxuPCR+A+nLVeaYnDPpndeII+hj5he8YjEkRafDpJXnnbvAtbiJiG1mh/IPHdJ9PVd+23Db4vJxbnbquSwzDBOXKSrTLCR7Oh981G1jnGGgk8ACT5L0Eea1XYC3mCpFlKm05ta0Hkfzesqt2B2fLHCrXF2nuMsbjJzo4HIcrq9qjiUrM5OyJ4T7nVM8Je/d0hF2Redff3WZ252ckl9CLk71PIA/oJtB4HL5agWOfvqmNhx+qyung2R5li8M+mYqMcw/qEeXFc5K9JrmY3o4co58c4Xnm0WtFV4Z+EOIb0BK0i7KOclCkSmlUIeFruyOx6b6fxHsa47xjeBIa0QB3T3SSQbkGwEarJNOfRel7EG7h2szLWtGfKTbiTn1XNuZNRpHVtYKU7Z27LJk5Wty8Le5V+yuYiDxnrfjPBZTZlR2+WjXrnrbQrV0KUAEk29krzpqmd7YbzvgSDnlbIX1E6o6VOc+g8cvcrmrYmnTB3nCBzUP8A/R4dtnPA4XGZz1yzUqLYcqRYFsamOvnn1Qlw/VneZ06oqVRtSHMhwIJF/l8kzqE2txMdTrHRA7IaRsZ+ViBzUhrzcEfxbLwKem8NcQZk3FtDw8/kqDbnaf4byykJIMPcGkwRmJbMHL3KIwcnSG3Rb4ukYsTf5rF9vBvUabjmx8H+1wJ8pA81d7Px3xwO+05TuOdnre3kqvtvhN3Dk6S3zkZT18FeiuOqr9w1PVpP4Mfs+k2o5ragljiJvFxb8X5TYX4ErT4aqymfhNZ8PjFmm0zOd+JJOknM5DDyBrnY8CIKudjb1VxN3EAAmfw66DQTmdRGa9N2ujyXBSVy9jRVGWn3wn5qBwhWAdbicz6/dcZdrmrs5KOaobpt08PX91I4R76qB3X0TEzQuzUdR2ens39FJvX8fsogOOZgeVvss6NbK7bGJ+HRc/WDH9zoa31PovPCF6RtLDCrTdTJgOEA5wZlp8wFgsZs+pTduvYQeObT0cLFXEpZOEpgeildRcMwR1UlLBVHHusnxH3VNpFKMnhIiw1Evc1guXOA8zC9OxVPcbvNJjTpzBFxf1WR7N4UMrO3oNQMMEGRTB7riOLjIHIOPhuBSDqfeEzE20sYlcO5nckvB37bT4pt9nF2efukuzcTPQ8/eqva1B7wC+rABkhthB0JI55qhweEcwxBz5j31UHa7FPdSDQHFk9/dyMRMnhyXPXKWDZ4R24uhTeYw9P4xvJmKY6uNnX0EwqrFbFqizhRAMWNMx03t6R1yuq5+FxmIpj4b5Zl8OjWY3ciIJaXgvMcfLRbXB7Ha2g2G/Crd4kte54EkmHCXNfA/qkDTQrVrgvu/f38ERfJ04lRsDa3+mLqRBEZNOhzzi4jI9FrsNjhUaD+Ea3/AIKyPaXAOaxjnFu+XgN3My2LzwIOdo7w1CXZ/bBB3KkkE2J15HzWM4clyRadPizQdpMR8Kiak94QBOUutN9Bn4LMjb1LDhlGnRD3yN4udu06YuCaj90ucR3t7dFiCJJstbtWh8WiQ2SRDm6y4Zac1TYHBYaoxlN1MPi7TVE3dG8BFgCAJaM8zKNJwr1Kypqf9XRFtDD1HUmYlrKAL2h7XU3uY4NN5JLe82+o1XU/DPxODcKgaHPZ3YJJLolpMixkZKyxOzi+A93cGTGt3WeI1tpkF30KYAho6CTbkonqLwi4Rdep2eJUHOZvNIyJDgdCJm3srXbCxIdTHIEZ5Ea+Kqu3WzjSxG+P/Zcgf16x1+a7Ni4F1OkGmxN3XvJmB4a9V6sGpxUl5PH3MXD0PwXFY5i3T9+hXGZ9+KMzYTJi5tc3Jy6+iA5rVROOwX81CWqcqHzVUBfuHgo3nL0+yJ405qOLkaQNcuvpqs0WyDFOuDNuPhceixWLxZe4l5IzgcBoANNFtMQJWFxlOKjm8DHUD2PNJo30XkZrgSZEjn/Km2e2HRJgCxy5296qN1W05AZe/VPhqtifP35KH0dUWrR10K3w6k523SCbm8584C3+wcayqBpGhEnzGemnmsBhcN8WQRf8vHKY6Lv7N1zTrhs2kR0NvPNc2tBSX5RvB0/wz0luEEAE9IB+U8lz1cAHWN/qMsvBdeHqyB+wuuikyLnU8Pv5rz1I6XEo6ewA1+8wNHOL8c8/4VtQpOa0TAiJ4QPZXSxschpCjxNSQBoD5rRytZJ8lNj8Iaj97IAEMB/KOPW3uFUY/AbgmIj1BtPvitdux09P3Codu12ua5o6GPG3NKEndFuNo6uz21A9pbmR9ckODoiXsgEteY0gOIcPC6qex1Ey52o7p9YV7iRuVWVNCRTd42B6g/NEsSaQRWLZZU6EBFN4/j34pUHmNI9/so3mfL0MLNuykZvtFhA57D1yHLiZ55Kqq4YAtzJg363i59wr3arwXtbwaTllcAfX1VXVb9ui9PZ24HkfyMl9SvwcJdDzItaDOfLzSeMypq5t5+/Rc5qe+K7UzgWRIJ9+ynY5RmeBTsKNA8THX39kBElGfv8Az5plHQ+wHMyk6ehWd23souJcwd4zPMjWeOka2WjeffRM+iD3jA0M8eiGiozro84r04sRlb9vfBHh6ImJ87W5rdUsC0VWvhpLSDJAIMdR4Lm2pgWFxcTuXJcRYDMm82ACh5VI3WtG7aKik8M3QwEkTccYLTfhdPhsG9pNQiNRztbwXR2deyo0vvIcQQ45at5mQfMFX+LoCLC0cfUWXFOfF0epFKUUyw2BtDeET6+5V2Xgrz7Y1ZzKpb435DTwWww+JIyDTbjF76Rf0XJq6fGWDaEuSLRzjBj1UJd97KHEYggZT0v71RUuPzyGo6KLKSrJX9otoGnSgTLrDK0nj4osLRpmkCYiLkkWgGST9VzdpMO2sN0Ov9JgrPtpYj4Zovux/dLmk70TcEEXEArZQTj35Fyon2Ft5jazg0y0/mEx4yBNpurXFbYZVc5jTIbBJtHxPyME6zBXBR7KMEESAOBzGaucNsymwjda0XsRmL5zxTm9O7Qo8q9VFs1/A25Djl9U7nSVy03ESb34ldG/ex4eq52i1gwva7bhw+KZ3d5jmQ9uRgExuniN4m+fLNdDMYyq0PpkOacuPMEHIjh0WY/8gPnE9G6+X0VTsTapoP13DG+Pk4cx70Xt7eFaUTwd4r1ZM2jvd1zvZBMHpy1U+8LcDlrbRBUERPGPmtmjmjIZt0xPuUajLxxVJAy+e75KOYmymc3VQF8dFmslMmN4Cd/IDx6funpkCMp9/RRYis1jS6o5rWiZJ0iIgak8PqlJk0BVrimC51gMzy581ie0G3TXAYwFtOZM5uOkxkMrcuQQbb2w6u4/lpg91vH9TuJ+SqiE0qNVH3LzsZiCKzqX/wAjTA/WwFzfQOH/AGW5pkvphwsMhMaDrwI815bhq5Y9r2/ia4OHUGR8l6Xg67SBH4HtbUp/2uE5cQQRfKwXFu4Z5I9HaTxxKytTh+83+FoNnvJjpw5ZyFw4mkBfgdfY5KywBDgCDcZxxtw0XLN2jqjhnVvyc76X9VLUr7oyk/XwlcVdzWu3tTnn01y/dFTrF7wLQBOVyVnRrdkFYOc7kbROnVSHCBo3jlqXRAtx0FlxbRdiBVAYGNZAu6TPEGMlK/AGpHxqheMwwAinI/TvHeP908oVukuxpWNW7TYcdzeNrFwHdbHUifJBS28AR/t1DT/rDc/1aW6KQ0GAWG8BwaItA1XRhDNizzv79FPp9i6SHw+2Glwa0OO9k7dcGzwJjNWIpEZ8I+WqOkycx4Ze/wB09WqGtk2tr9uqnyRJ+x5H27J/1RH6B6ueflCzRV32rxO/iqxzh26P+oDfmCqUr3dJVBfB4Ws7m/k1vZnF79PdObLf9fyx8vAK1d79+CxexMT8Os05A913CHWv0MHwW2qHL3dUzn45IieHvJRfD5KRyhIVUSavdkHy0XPUp5e/outot4/suXEu3b2AAMnQBc67NaINobSZQYXvM6NAzedGjnqToFgtobRfXdvPP9rR+Fg4AfVFtXHGvU3z+EWYDo3ieZzPhwC5FolRcY0CQgIUrioiUFAFansljC+mcP8AnaS+hP5gb1KQ9XAc3LLBFRqljg5phzSC0jMEXBU6kOcaKhPhLkel0sSHtyF/Ajjb6K02Y8C514cbCY8gsts/aTao+Iyxj/epi5ab99t5LTBVzs/HDdAkREePHp70XlTg1g9WLUo2iw2pRm7f26+ikwMSZCY1J1n3+/ouRtc0qu6cjre18jKzptUWi3xNFr5B8+HuVEcNAz6pU8YD15fugq1tQfXOx1UUzTkTsYIgKelSE6aKPBPJb+Eg8Oc+/NS0653i05CNPSyWQbs6XMgWHXlmqLtJtNtCi55vbugm7nT3R4n0k6Lv2zjWUaZqPIAAzNjyHHPTmvIO0W3X4l8mQwHuD6nn8vMnp2+g9R2+jl19Zaax2VNRxJJOZMk8Sbk+ajKIlCvZPIEtlsbHGpSEmXN7ruoiD4j1BWOAVjsPE7lUAnuu7p5f0nwPzKGS0atxQQnIvCiI9wUrIaNhfTqqPtZUIw79JIZ5kFwjoCFcueAM+X0Kqe0lMvwzw25ADxGsEExxlsrFdmqMCAnISc0j3mOI5JloaAFCQjlMSgRGWod1SAJnymAWFxDqbw9hhw8iNWkag+7gFavZmKZW/wCMhlX89M5P1lnEzw8RqccSmvn68xks9TTU/kvT1XA9I2djy2GPG6eBi+WREyrgBrxB8POZ9F5zhO1FUd2qBWb+uzxER3wLnm4E8CFZUtuUXRuvfTPB8kC+j2z6rjnt5J9HZDcRfk1dXAPAO4Z5clWf6itSlxaXNGo9z48lzU+0cf8AspO/+xvPMEj5Iz2nbmTTz/qB+RUKE14s25w9zSbO7QUS0S4A5Q7nrEe7rqO1QXS1pI42jzcsdV7WUAJ3QXZ91uvI5eqz+1u01StZssbrfvEfQdEo7WUn1RMtxCK7s6+2vaH/AFDxTaZYw6ZOdlbiBdZchKUl6cIKEeKPM1JucrYiEJCcpgrMx00pFIJga3ZWL+JTBN3CzvCIPiPquvcWY2HidyqODu67xyPgfmVqfhnmp6IZbiqCzdIu3uuJF53ZN+FwpP8AWNpNL3kNYBfnwaBrOULm2vtBlFsuuT+Burs5N8hzPzWJ2ltB1Z0usBO60fhaPHM881mlZo0c73jeO7ZsndBzA0B5wnUJRNcrZSCJQlOQmSKHa5JxTEJIAB7EBCN6ByZIG6hKMlCmIEJyiITtjVMQMk5pJBJAClEEwCJADEISnITQgBoThKExKYgmhbXDtc5jXEGXAE2OongsU0qUVXcXf5fuholo68XiXVHl7zLjmfoBoOS5yUZQuUmtAJBItT7qAocOToYRAJAOAmRgIUigCgKlKjITJYDgkEQCSYgUxzRBCUAIBJIpkxDtKRKABEAgBEpApFNCBCKFOSmcgB2KXeUbFIqETuQEIikQpNAQnKeExCQCCKyCE6kYRcnBTAIRmgAkJCOExCAAhKEkkwBKYpEoUxDFMU5SQSKEkpSCAHKjKOUzgmAASSISCBBNUkoGBHKoRO5CAjqFCFBoIpFKUxKQDEpJimJQAUpnIQ5OXIATXI1ESpGvQAzkgI18k7kJcgBFA5HKYlMQEIQURKYhAgmQpDTUbW2n+fL3mnQA/wAIpvhFMHJhVIRkMDGiU3wjwUhrpjXRkMCa0p04qp/icgnkWCUpoRRdIBBQgmROCEqRgPCFE9MUCAaEyIhCQmA6ZqZOAgA3IQnTQgAgUimAQuKAHKBMXpSgQ4KdCCicUANKEFJJoumIFIpJBMB2KVA1GmI6wM0wRnVMGqDUByGFJCW6kDIiEIU+6h3ECojITbqlDUQYlYUc24luLpLUDgnYqIQ1JzVJCKEAc+6UJBXQQm3UwOf4abdU5aluIEQhqchSBspixMRCnYVJuJBqAIoSIRliYtTATQpQhARBMR//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5348" name="AutoShape 4" descr="data:image/jpeg;base64,/9j/4AAQSkZJRgABAQAAAQABAAD/2wCEAAkGBhQSERUUExQWFRUUGRcaGRgYGBsXGRocFhcXHyEYGhwdHCYeHBojGhkcHy8gIycpLCwsHCAxNTAqNSYrLCkBCQoKDgwOGg8PGi8kHyIsNS4sNCosMCwsLCwvLC0sLC8pKiwtLCwsLSwsLCwsLCwsLCwsLCwsLCwsLCwpLCwsLP/AABEIAMAAqgMBIgACEQEDEQH/xAAbAAACAwEBAQAAAAAAAAAAAAAFBwMEBgIBAP/EAFAQAAIBAgQCBwUEAwsJCAMAAAECEQADBBIhMUFRBQcTImFxgQYykaHBFEKx0SPw8SQzUmJykpOitNPhF0SUo6SzwtLiU2SCg4Syw8RDVGP/xAAbAQABBQEBAAAAAAAAAAAAAAAEAQIDBQYAB//EADMRAAEDAgQCBgoDAQAAAAAAAAEAAhEDBBIhMUEFURMyYYGRoRQiIzM0UnGxwfAVJOHR/9oADAMBAAIRAxEAPwDU+2Htk2Dvw15LdsqhGay1w5mz6SpH8Gg1nrltD3rltt9rd1D85FSdZIzXQpAg3cKp0n3UvvqDpvFZjEX8NZgMtpWOsG0raGddtpFV9Wu5r8DQSTyRjKQc2SQFpH66LMiDbjTdblQ3uuZRqGtnfQWrv45orJv01YBBUIpA0KWgBudNqhxHTCtE3G30EGfhEVI1t07MUnef/EuCiNXj971r1661OkQTysufln51yeucbag8f3OfrcrHYvpmQptvcVgIJ7OfKDvz3oXiMSxJ/SMSRBlI+tE0rW7eOoR9T/ihc6g09bwCZlvrXkSXeP4uF/O5Xl7rSMCGvqNNfsqf3lK9L7gnvHX0+OtSvjXk94weeop54fefL5pRWtufkmaOtYCSWxBEcMMnHj++VF/ldQbtiSdoGHtj/j4UuFxRI1Ppl+e+lRJiYEfr660noV3u0+KXHbah/kmietq2MrdrdiDIOHUkxx9/SfpXT9bttiMr3E8WsAg6DWc/ME+tKpCI7xMDUAEAfjX1xmMSzGOZn60/0C6+U+ITTVt/m8kz8P1xIrRcuFwDHdw8E+I/SbTVrE9blqBluODpM4bNwH8elGbbTua7tiI0J5wTw9D86f8Ax918vmEgq2/zeSZx62T/ANsf9Eifi9R/5XXhtQxPuxZ+W+/nS6OIGsqx83/6agczwI34/wDTTf427OxHeE81rYb+SZidbzycy3ePu2kjbTUtUOG61LxGovtx9yyuk7bnhS3yATEif40/Suhffn+Qp/8AGXUZfdMFe33nwTBfrSvFpP2tROwWyRrPhXg61bgVgftRn7xNpSvpkOlL9mc68TxE/nXeGujVWiDEb7nh+2oq1jcUWGo8ZDtUlOpQqOwg+SaXsV7U38ViUU3b2QFSQ5XvTbutHdG0qPnNND9dqUPVtbRLkg5nW/aQ5fdy3MPfynnMzM+FNyPGoKPVUdbrJZdYmJzX1XQZcQnD+DhWP/FWB6XxBzsSNItcTA7tzTTWJ1gcq2XWddyMDAJbE3eWww1vf40vWxau2uYKSkkAFgFDTAnXfjRPDaZN7j5NP3S3JHo0doV3H4FLV22rOXRgrObYIYKxJEZidSsHXyqolsuFRAWdnygZVIIMZRMznJ9K4tOqaiWQloB7pIG2aJ84r0uWk6AMddIXeeVawAxqqZTY/AGw8K6OGAIIAJKnmDOVv4p1qvdwjqxVhDAgEEQQTwMjTzqe0htkNsRDARm9WB018d6sdK4xr7Z3uFmiCGUKdOQXQ/Kkk6JJVc9GZS6sQHUgBQQZMmYO0ACZ8RUGWVCgqTO+3pJ0rtkUkZAQCADm11jU+X4V0luVIyloIBaTlA2Ejz1mlzSKTA4Dtri20aGaB3+6AYJJJ/giIqv9naTuVX3iNtdN/E1zjLLIwJESAy+I515b6QYBkBJzwCANSBw8BTHPw5k5JwBOilxVpA4CMWWF1Iykk7gg7Rt8K8e1LCMxEEmQR7olj/JHOoMRhLiCWtkA7ag1HbxOVgTII2J/x0PrUbLmk/Jrwe9SGk4ahEvsnas0ZbeQSVzGY7zGJ1JA3PlXGAuqLbg21ckg52cgIB4AgySefDaqZvTq3eiIneBz9KuYG2j3MlzN35VYcIFc+6WJGqgetEHSSoxyUFsgOpVVbbTUg6ba8zr61bOHa6Ll3JbRGYnUgAFBJVSddjtUWKvqpdbQOQwBmicyx3hHEMDB5GvkYomkrnnM0xmDD3NPuncjjpS5kSF08130bZtO4W6ezQLcJYe8TkJAM6bgADjNRWrCtAEKCTqeCouran3iNQgO9eSrCM8MsxC5c067zqeU1Ao0JlgAYJyk6nYTsDppXRuuBVy4zW1uWSFdJzTOYIwIAdSDBJWRGsgnTShN1J5/rFF+jcIzqxDrbUSGDNOysSSkTtPeA0Joa/unQn3dvMUFfR6O/u/CJt/eNTE6q7QW46gz+6cKf9mxBPpOlOSkr1SPN9hw+0W/6mFxOlOoVmGaI6rm4pQda9theUfwrl1hrw+z2gfgdPWl641M+AP801u+tq+RfXwuXR/qrNYBHkn0+tGcK+JJ7D91118OPr+ES6S6UVmU21YfwWZpuwAFWSIXQCBA20M1Va8U0156kHWN4Gk1znJVVCjuknMB3hIAg+Gm3nUwxEFADmhQpkZcpJOmnvDxPOtOBGSp3Il0NjkRna6feEZC5QtmU5STBGVTqedfY3NfTEXldhaDI5DnMWJJALMBGbeOcmh2FtG6yLKiWCa6gAmJ8lnYVwbZkrII0YweWwJ+msU0s9ad0mikwmHZlLoB+jMmeOo0HOBqRVa7cZsx/nQfpyqSxgLjxkUtnYqNd2AzEATwHGu8NZsmzcLMwuApkGkEMGkkHcAgbUpyTgF9g7bYi4F2hdSJ7oUakSdzV/G9HpZtLl7uZiCeJr72USEv3TsYAq5jcI19sNbU++2nHTifhWL4ldOq3HRg+qMldWtIMZi3XXSODe/2dm0jXHhe6ok68TwA14mrljq0xKMHZUUD7rXVnb4fOmZY6KTC2x2bC2o94ufenizc6pXOnczKlu4tws0Qj2rhnnl0IAoEQxsKXGXHIJLdPYU2bpBTJG429RwOvEVxhGtm42dyikaFVDCfEHhEgeMbCa3/ALa4db1u4r6NbDEQFEFVJnQmQYIiaXWBxjhMqgNniQUDzoRxEjStRwi5dVpGmT1VX3dINcHRqprboyk3GeQCFAUAbaa7bnURXdsKzBXbSUX+SD7xC89BxqV7iX3tK0WgBDlhlUGWLQBsDoBxmosXaIuMoZQO0jMT7uUwJPARGtXgPNAlG+mMPZayoTIGd1ZQiKkKZGfUlzbKLmhiMrE0DsY1gpQBSHILd0FjpprvA30qS90W63QoVXdgCq23Dhs38k+sGpLGa5bWwttcxM5yx0LNoZJCW9ssneKjaA0aynHNUlxBDa690pvtM/UzUQ3ga6z8JqWzeRVZWSSSIaYiDqImI0/WaguXoEcyPlND8Q+GfHZ91Na++bKYPU80XLmgn7SonwbDYj6inNNJbqjb9I4/7zZP+z4n6U6prLs0RtTrJJ9aN4HFlY2ut8exs1h1SCfSt31rp+nVhpGJdZ88PYP0rDWjJ14GPPvD6UZwoRc9x+6W6M24Hb+ER6OupddjiC5GUklTGZwQO9pr3eUbVV6OtJduIt24LaEhSxEmPz3GY7cajs4M3IC+8fPUcSeUfQ1LeuHtHa4oBQ6qBlGYCBIOwkTWnIzICqFz2IVic4CoxCxqxAJ1GkQRBmpAi5WDvlQKWthYcFjEZuWkya7tvcViHzBn7oUgSe0AM66CZBnxq7i+gL1u4vaWRbV2W1lkDvqnGGJBO+bjNcXDIEpsFVx0cbeV+6GMlVYhtlzEkbZII1nfQ0Jx+IzOzCROvPYVcsFHPZki0O9BZzpt3RpAkjUxrVDHWwpKyDDNBBkHXcHiNKaTlJT2jNaLo0ZMEw5jN8xR32SKnE2WP3bbR5lhQlrUYePAD5Va9l7uW4sa5VbTyINebuficX9pWkDfUhMvp3M4FrJ2haT91Rp4vMeYBNZP2YwT3MSLgt9kylgobKzCNJJCgZfCtrby37a3AJYjXw8f2UEu9JrhXBRM41zFN5gkHXmdJqQuEhQMJggLGe0WGYh5VmOa4pAfKBlVyWZePKsN0PfuKUNqc8iI1mSNCORmCDzrd9J9NBlvXCjIoDmWjVip00PjWI9ncY9p7bIyq0j3jCbgjP8AxZGtXvBHS530UF82AJV7BWLTWrrXbhS6pXKpGjZicxMayI29N6rW7ay24JHcTITnk6DyjjUxwrdoVbJcYuVADaFj94MNMskHevksPmVMwFxm7OSdEykL7+sCeWwrVD6qq3U2Du3cPnykW2lc9tgstB0EGTx90+fCuOiBcN1hafs4UkhnCSLbAhdoLTlgQdeFXL/QAsm2bty5kuKnakKA3eLH9FmJNxRlnOIB28KoY1kJY23JFp4R4ysyCcrHaHG3wqMEPGW6U5aqyuJCdsLi9oGbLKwUYglie1iZDEMAu+xgUIK6gfr5UZt2La2M4vZrsB8qvlFsl8pVlbW5cKn7vDegeJBEelDXcG3epqBiq1MnqosjOzbTirYHphMQfrTimkz1TXCQdInG2v7LiPypyVmGZBHVesUoutiyAtwx/nls+efCgH/20vsINT4n8Ipkdb1sC2+urYrDk/6Owpc4TSPPf1X5UZw0xcjvTbjO3PcrNtArFrVy4coJDIpVwMozEwdBqRNc32u2HYsJOZHPaJJLDXvK07hgYO4NcWWa2Aykd4NOpESYIO0zExrwr1sVnZmddGXLoScrAAKxkzuOOmum1aeFVArvpm+9xhdu5f0moyEGMqqsFZkbDT4bVxcxhItAkEoAiQFELLGDGpOp31qBbWUo11SFbKe7BYqWgka76Ea0Z6Ou/ZybtoTZusyDtAuZlVQxtyJZSVOUuvExTScIgD6LoVLozGraS41xUuB1K5SoLAhgVk6FRIPumfSqGGsG5ct2xuW38ufhpRF8PafDl8zIwdoEZlb3SLQI7wKrJLsINQ9AJF/OdkVvkNfnQV9WFKg9++neiKDMTwFoOkR3HC7qfwXWovZe/lvgnjnH85Tp8q9wd4MrN/CYn0M1V6Pu9jcbMPcg85Csp/CsEwxIV+RIhMjAYgrZZA0d7hyg/rpQPpzBMCXS68QIVFSdOMvvrpRW1gJLC22WIYabg/SKCdK4u4guSA2RSTGmg3imhwnMKJgM5LG+095ltMGZpusDlOWQF/kiN6z+FHdrvprpFrzlm08BsAOH1rjBHf0rT8HHRvg7hB3pxZ8kd6Ps4ci4twuTlORgsIrFN2Wcx70KBtxOlR4C7cSHtErcs98NAOTMQQSfukGCD41Li7/2grksLbFq2qsLYj3SxzGTxmuLV42rYEOLd2dWVSjZTBygjvQYG9aaOe6q5UnSvSrPbAZk1IJCSe9lgszGe8wJmDGu1VbGRU1EhnQZQ0OQo1IaNBJjUVNhcFa7JyzlbhMLsyspEjT3+B72wMA150ctp+07S25hf0bKWATKG98KpnMY5a0ghogBdupcOq9iENoKxdQ1ye9lMke+IE7BljbXeguJb13+tGUxt65cR8suiqFAGy2tZbjw3J+lCLwJ1Hn8f20NeCLd88lNQzqhMDqfQwvjiwT/AODCYg/i1Ouk31QW/cbgcVd+K4Q/81OOswEa/VKPrjutlcbgYjDkeH7nfb1FLfB3iZkbRHyphdb+j3J/7bDkeEWHrCYe7JMDbX1miuHH+y3vXXA9gTPJTCyyHQRoJLkBZyg8OOsx4ivMVfVltgADIuVmBGo00ICjWZ1Mk6a1Z6NxdrtUOJDvbAGUZoGaRJeQe7vMa7UPtWSSWVCUWC4GwDEjXiBWo3z2VUNFNftplABUsHZYAMkNBDlvdPekARNXOgLdy/8AudbhVAczA5ABqBK5jq0xp+Vc9D47sheYqGUqi5WkKzhgRsNYgkrIJHGqWEwbXWOUKAN9JAk7DmaiqvaxrnOMAblOa0ugBVriBBt3wx9RpAjnIPHjRXNlsED3hb156mT86JWuhkVRC68yAT5nx8qo4/o0r31OvEc6x/EOJMu3BjcgD4q7tbY05c7VRYDFZR2ZPeOsHT4cKuPZko5nTuONtDsaCJbTNldSgPHlRm3jGtwlxSyERmG8cvGq17YMt1KLC3XQ3SiuLfNVFto01XT4RBof0zbyrcVjlzWrokniUMb84rJdLYVv36wxII72UkSB970G4oRicVIliXJ+8xJPzqJtDGQ4FPZTBkyhti3mbXchjy2UnX4VYFkgIdO8s6+ZqoFLOFG5MUQxrjOFHuoI/X1q4bUdTeHNOaEDGvDgdF0tyZEkaQR9DzFF16Ra9bW0tvMbdsiWLOQQ5drltdAhI0O+goIBO2/CruCxLqZtkKzd3vBTGoOubQbTPIGtNa3Tblkx6wVTXoGi6NivsGFgFxmRQw00MEAx6a13hMNiHEWy4DZu6pIEJqZggaeNS4uz2Bv2mYOdIIBAkMpPoVJ20rhr12x2bPbKMGa5bLAbEkGVYQRI40cTIyQwGas4cNhnh1CXGL27qOo0GUEcYhgQD5UBxGgOvD6iimDw+cO/dOQaKfvF+WoJI1OnKh99SZ46D4SKDvYFu+VNQzqABMXqfJyWJ/8A2cT/AGVJ+lOKlB1QpCWNP85xXyw1v6mm/WaCNck310t3yBv2tgn+heKwXRkBjuB3Z5761vOuZou/yns/1bTVgbcw5MDRPnJ+lE8O+JHeuuB7E9yI9N3EfLdsotu20rkzBmBQAZ2EaZgQfOa56KsWWXM94reB7iKnvTHvPtrMZd/ECuMDcVFbtM4lGZcohmJXuMCQQbYaZ58Jqn2gkMAASATGhDCRpyBOtabUYQVWrvG3eCzGYwBxJJ1jnBA/ZWq6I6H7JBPvEEt5mgvs30dmYXG1CHujx4tR7HY0aCY8POslxq96R3Qs0Gv1/wAVrZ0MIxFdXHgamqly4CY/XU1FiMRuONVLlwkDKRNZxlNW0L3FIxnXfgYM+hr3D4jKuUgciAII9NoqBccJIdSI2P7asPdtONG73Op4IEEJgVdbwRv0dzIeKtqD4GqPSmAVxmUFG4rup8VP0qzd6NDGQysf5pqres9nrLqeX5GiGEAiDmmlsyCMlVwWWzmLiXIhOamRJ9VkVFMmTxqVrDkzAUHi2/z1r3sUG7Zj8qKkapjWkCBovkAiug3Hnv8An61w8V5mqe2rmhUDx+hMuKYqNLVet9mqk5mzk5cuUZShXUlp0IOmgqXEY12yC6zP2duFzax3jEGTIhp9PCqmGsG4wQamY3A04mToIE1cx9sKTaDLc7KYddQVZQY8QD9a2DXNfBG+az5BGRXuKsotu06P3iEOUuC4JLgkEAQJUaHXXxoc1wZgSf20W7ttbeXJ2ylRlCElg4LhidQxhshBHKNqBXxseR+lC3uds8FT2+VVpCanVSkWcJrvisb/AGdPyps0qeqwfoMD438cfhZQU1qzQRbkleuC0TiIktD2/wDc/DjWDw0jMePd8dppg9b7kXdBveA14xh0NL7BDW5pxG34DxojhvxI7064I6DwRHGdJ3GMkD9IuRjlKqSJkzPvSeELMaUN0yCN4JPxgR6Gr2Kssl4i4jWwnfKPJgbgEfxjFQXcLmuBSMjOe8BBAnvHLGygRxNaVzm02l2wEqtaCSAtL0D0e9y2uQqiZRBiTpvM+IrnG4K6kEMh80/LWj2AUW7SqNBG3kKp4vvDwrzd7w5xI5rQtJGSza3nJJa0G8QxX/CoLt4L924h9CPjVq9bgmDwrnG4djbVgZ1g1KIyTySqLYgH/wDKNeBroYJSJnygj86gt9HZjqco58KI3+hAywjq3jMGpHOa3KYT20nkSQqFzothzrm5fdFgEjnqD8q0vs7h0sqA9hHusYLXu9aWNiANfMmtla6bwt1vswtnENl76WkW3bnjlGndHMn1pQ8HeUx2JmyTeIuyZLE1ytxPGml097H4TEMluy+Hw90swEOzyBupgRIPjWB9pvZe7gL3ZXgJIlWUyrDmKKaQRkhyZP8A1DFv6xHzrx28K6wiaknYCoXuSadGaSYVmy2rA7nWiyoTYW4F0tNlLaAEuWMERrpuZ2IoDauwQfGidq6p/jKDMBiOU7eA3rTcPqY6Ibu1VVw2Hk7FF8H2JuF2ziFLW4cJGRCMkkE5gcsa6hfGqPRWDDMzH7mU+ck1YvLbdrhtrktwWUEzCxGgjVtRI4VW6Pu5e0gd6F8NiabxOfRHkdn3CdZe/bKZfVkcyYbTa9jz8rP/ADUzaV/VXcJTDmPeu48nyy4f600KzzNETU1/eaTnW6svJ2XEfjh7dL6xa0blpTA64WhhrqcQT8LFn86X2CmGHl+vzorhgPpI7/yluSOgj6K3Yx7W7lu64LSSQI3hSoOu4B+flU3RDh7xKoEGihRMCdwJ14ca+t2Ea07PcZWtBFTWRDBpXLvq3EbazUvsqkn1J+FWHGX4bZ3bA/KHs2g1AVp8Tdggch9TVWw2YGq3SuIgmDERUGAxMKCf21hg0xKvYgKTG4MSTsYn0BNQ4STaZZ13HrRLF6kcgI9IoThnyXAv8oekaVIJISNzQ3ANuvPWryjyoXabLfCnb86LW9KnqiDPNX9g/HSjlkrFp45jxBqRyV1zA6bMNT6j61CDUGLJJqIAFEPoNcdFJhUHa2yJVe0CsM2ne0kcNJBrc9Zfs62I6OtX0Us+GEnWSbcAMfEgiaXV2y7Fiv3QG9QPx0pveyftUhw69oe6y7eY1B8DRVF4ac1nOI0i1wjZIV2yoF4nU+HIfDX1qO1hWOwrb+0WDsJiLgCBrTtv95M8xB4gRWWxts2LhUary4Gpm1ZyCE6MalUnsldGBB8a6taGQYFEcQA0Kx0YAqT+BoTctlNDU9Gq5pDm5EKJ7AciMkSwxzECYnSToNQdzyqG5eykHxg15g99PMehGlWum0GZ+6R3zoTJGvEwJPpWmrVBXtHO5hVTAaVYDtTQ6o7oa3YO3exunMk4bX4GmhSn6m37lkcmxo/shpsVnGox+ZSS65f3zNyvHT/09msL0exysfh8q3vXJcUkjiMSflhrP5isJ0aARAMa7nYbUdwv3/iorn3fgrRS1kYtOfulIOkRrOnPXyoh7IrqTy3ri8tq3mmL3dKowYiGEHNp4GrXs0gVG/jQfjNEccP9fvH2TbEy/uXHSt3vN46a0MTEkKo8fyoh0kZBnbnVLCWTcXuLCg6u23kOZrKUwMElXZdstFmVkMnWB+FBMXcHbrBmACY8CfpULXbMsGZnI4/lGgFVLraQgaDqc0Tpw3mKcynBXMMFVsc/6UsOJ0rQWGzKG5gVmcRcmOdaDoi5NrnlPyNSV2+oCrLhtSKrmDdWs8D864vvmAPEiuURmMASa0vRXsPfbvXEISPWh2tJ0VvWrU6HrPdCAdHNrEaEEH1H51Vw/S9y04sgKVEjWQY10mtb0xhbyqEw+EuKgIzMUYs2Xn5/CsN0mWGJllKEHYgg7cQfGntpesZGUeaprisKo6QDzz7+S46V6Ya6xI02lSNsugjn51P7R2j2nmAfiKDvbJuifvMPxoz0/c/SH+SB8qIgNLQOSrGmSZVW7YLWEYfd+lV7r9os8RvRPBpOG08aGYYCY/hD8K5rtewp2HzXOCuDUEbD8aIdP2iLlwDg0iBA1K7CTz50Mw2hb0q/0hd1IIgEgRGXgOA+NaimP6BjkfuqR+dyJ5pg9UJhbJ538Wvxs2G/4KbtJvqlud9F4DE3iPXC/wCFOSqJqJqCCkn1w2jOvHFXv9xh4/A1h+i7JMqoknQAakzy8a3nW9a92TH7qvx/Q2PyrA9G3CJgwZBBo7hp9uO9RXI9krmPsOjFLihXQwyxH3eQ4xRLoa5Fr8KhsAXkd7j94KzCTvBAiNz70CKnwNmFYHgFPyqbjpmi0dv4ScP65Q7F4Y3b+UbSJ5CBrWixFtezCx3AIHpxobhMP77iZI41F0jjYUDw2+tZYy6ANlcEQVVs2czOqAKDux3gfr+FVbOG7W6VTRFG/lzqRsV2awN33/kxtV3D4bJh9NGcAn14fCppLc+eQXTOSD4m0ksEB7u7k/gK0/sF7NXMTcKlwiGCTEmJjQbc96zXSDBFFtdSdWPM1tOrv2kVGK5uzburmb3Rq2p5binvJDJjJIx7mOlhzhNjoX2Uw2G9xQX/AITat+Qo1NYJ/bCwtzvY23J00V2XXm0UXXpI3B+iv2LnKLgB+B409twAMmoKo17jieZParXTzXChCXlQyokiYnjvtWU6Y9ocRh4+12bV+0TlLaMGHmQdfA60Z6R7TKe2ssR3ZI1MDjpS49uekV7JLVm81xGOfI2pUqYgnjvQ7nlzspH7yU9BgORE/vNDPaFMM19GsWzaGcZkmVBn7vEeVDem7ea68Vzdabqnm6HXjtrVvpnCkMWBGp/OnAwRKIc0Bd4FwuGiPva+tAUMOPA/Wjlx2awJ4EbcqB2ffHnPwp9IdYqNxzC7siWMfrr/AI1Y6UB7Q6R3gIgrsu0HUetddGWg7wWVMxPeaYEc4BO/KvumoS6+UggNoRsRHDVvxNa3Dgs8O+FU2LFc4u1bvqlfvgk6faSPOcHdgf1ack0k+qp5luWNsR/47OIX6inXFZ5gRdUy5JnreWSg4/arw/1Vj6UusLicjHSY2gx604/bX2UbF3Lge3iQq3jcRrNtLgYNatL964pBBQ1lh1YLzxwkj/Mhp5xd2p1Go+k7E3VOc1rm4SsYceRBgH1q9gccCvebKSIMgnbYTx4VprnVkCBD4gR/3C5/e71BiOrK4IyPdjTfB31jx0LU65uKty3DUPklpNpUnS0IP9rULo/yM1US2GeXIySJ1gwDsPGKPL1aXthdO/3sLiAPPRNq6PsBeBhsRaiAf3nE/h2NACiRoUUKtM6ob7ULYvXrbYZctvKoYE6kgmTGvD8K4xjSTB2mPIUSu+w1zZcVa04djihr/QmuLnsViGIHbWgAN+yxH9zXdG7LPRdjoxus3awBa5L6LzmB4UTOFtx3coPgaJD2ExEQt22w8LWK/ua4t9X+LM94D/yMT9bNK6m926TpKQ5rN38K06DjUtzB3V/aDWkHV7imGhYQY0w98H5qJr1+rLFncvA//hc/DjT8DjyXGpTGYlUuifa3F4bRbzDwLT6QdKudI+1vbW3Bs4dXaZIQSSeIjaum6rcQ2/aDxGHuGfHVq6s9VF5pn7RHAjDAE+MPeWKQ0V3TMmQFnsCsQX3X3e9C+Z46VBiGJMdoo9SfXatta6o7kb4n+gsj/wCxXp6o3Gwxf9Hhx/8APSikZlKa7Dt5rFOjupAcd0a+9P4VUOAIGrqJ9TTDXqqvrJH2nUEGFw5PlHbVEOqa7Gn2oHkbFlt/K/vShrhv5JhqUjsfFYS1icvuzI4r6bca87RGUySpG3HMdNPDTjW1Xqmuz72J/wBFH9/XX+SFuNzE+P7knX0vVZPv6z2FhIg5aIMUaTXYhK56s7gXtxtkv4K7B3gXcpP9enpSY6O6ur+FZ7qPecMhBU4Yy2xC/vpK95R3gDFNXC9Ll0VntXUZlBZcs5SQCV9DpQbDGqc+Dm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Obraz 5" descr="DunsScotus16.jpg"/>
          <p:cNvPicPr>
            <a:picLocks noChangeAspect="1"/>
          </p:cNvPicPr>
          <p:nvPr/>
        </p:nvPicPr>
        <p:blipFill>
          <a:blip r:embed="rId3" cstate="print"/>
          <a:stretch>
            <a:fillRect/>
          </a:stretch>
        </p:blipFill>
        <p:spPr>
          <a:xfrm rot="20175845">
            <a:off x="6157611" y="4803319"/>
            <a:ext cx="538892" cy="607203"/>
          </a:xfrm>
          <a:prstGeom prst="rect">
            <a:avLst/>
          </a:prstGeom>
        </p:spPr>
      </p:pic>
      <p:pic>
        <p:nvPicPr>
          <p:cNvPr id="7" name="Obraz 6" descr="luther.jpg"/>
          <p:cNvPicPr>
            <a:picLocks noChangeAspect="1"/>
          </p:cNvPicPr>
          <p:nvPr/>
        </p:nvPicPr>
        <p:blipFill>
          <a:blip r:embed="rId4"/>
          <a:stretch>
            <a:fillRect/>
          </a:stretch>
        </p:blipFill>
        <p:spPr>
          <a:xfrm rot="20175845">
            <a:off x="5473545" y="3752459"/>
            <a:ext cx="1770720" cy="2579920"/>
          </a:xfrm>
          <a:prstGeom prst="rect">
            <a:avLst/>
          </a:prstGeom>
        </p:spPr>
      </p:pic>
      <p:pic>
        <p:nvPicPr>
          <p:cNvPr id="8" name="Obraz 7" descr="DunsScotus16.jpg"/>
          <p:cNvPicPr>
            <a:picLocks noChangeAspect="1"/>
          </p:cNvPicPr>
          <p:nvPr/>
        </p:nvPicPr>
        <p:blipFill>
          <a:blip r:embed="rId5"/>
          <a:stretch>
            <a:fillRect/>
          </a:stretch>
        </p:blipFill>
        <p:spPr>
          <a:xfrm rot="2279287">
            <a:off x="1116937" y="3859398"/>
            <a:ext cx="2008883" cy="226353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effectLst>
            <a:softEdge rad="127000"/>
          </a:effectLst>
        </p:spPr>
        <p:txBody>
          <a:bodyPr/>
          <a:lstStyle/>
          <a:p>
            <a:endParaRPr lang="en-US" dirty="0"/>
          </a:p>
        </p:txBody>
      </p:sp>
      <p:sp>
        <p:nvSpPr>
          <p:cNvPr id="3" name="Tytuł 2"/>
          <p:cNvSpPr>
            <a:spLocks noGrp="1"/>
          </p:cNvSpPr>
          <p:nvPr>
            <p:ph type="title"/>
          </p:nvPr>
        </p:nvSpPr>
        <p:spPr/>
        <p:txBody>
          <a:bodyPr/>
          <a:lstStyle/>
          <a:p>
            <a:r>
              <a:rPr lang="fi-FI" dirty="0" smtClean="0"/>
              <a:t>Mites nyt suu pannaan, papa?</a:t>
            </a:r>
            <a:endParaRPr lang="en-US" dirty="0"/>
          </a:p>
        </p:txBody>
      </p:sp>
      <p:pic>
        <p:nvPicPr>
          <p:cNvPr id="186372" name="Picture 4" descr="http://www.dagospia.com/img/foto/archivio/d29/papa-ratzinger_ciuffo.jpg"/>
          <p:cNvPicPr>
            <a:picLocks noChangeAspect="1" noChangeArrowheads="1"/>
          </p:cNvPicPr>
          <p:nvPr/>
        </p:nvPicPr>
        <p:blipFill>
          <a:blip r:embed="rId3"/>
          <a:srcRect/>
          <a:stretch>
            <a:fillRect/>
          </a:stretch>
        </p:blipFill>
        <p:spPr bwMode="auto">
          <a:xfrm>
            <a:off x="990600" y="1600200"/>
            <a:ext cx="5715000" cy="4438651"/>
          </a:xfrm>
          <a:prstGeom prst="rect">
            <a:avLst/>
          </a:prstGeom>
          <a:noFill/>
          <a:effectLst>
            <a:softEdge rad="3175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r>
              <a:rPr lang="fi-FI" dirty="0" smtClean="0"/>
              <a:t>Fransiskaaniteologi (1221-1274)</a:t>
            </a:r>
          </a:p>
          <a:p>
            <a:r>
              <a:rPr lang="fi-FI" dirty="0" smtClean="0"/>
              <a:t>Joseph Ratzingerin habilitaatiotyön aihe</a:t>
            </a:r>
          </a:p>
          <a:p>
            <a:r>
              <a:rPr lang="fi-FI" dirty="0" smtClean="0"/>
              <a:t>Uutta näkökulmaa revelaatio-oppiin (”ilmoitus”)</a:t>
            </a:r>
          </a:p>
          <a:p>
            <a:r>
              <a:rPr lang="fi-FI" dirty="0" smtClean="0"/>
              <a:t>Ellei vastaanottajaa, ei revelaatiota </a:t>
            </a:r>
            <a:r>
              <a:rPr lang="fi-FI" smtClean="0"/>
              <a:t>(</a:t>
            </a:r>
            <a:r>
              <a:rPr lang="fi-FI" smtClean="0"/>
              <a:t>apokalypsis</a:t>
            </a:r>
            <a:r>
              <a:rPr lang="fi-FI" dirty="0" smtClean="0"/>
              <a:t>)</a:t>
            </a:r>
          </a:p>
          <a:p>
            <a:r>
              <a:rPr lang="fi-FI" dirty="0" smtClean="0"/>
              <a:t>Revelaatio historiassa, Sana itse</a:t>
            </a:r>
          </a:p>
          <a:p>
            <a:r>
              <a:rPr lang="fi-FI" dirty="0" smtClean="0"/>
              <a:t>Vastaa Lutherin huoleen</a:t>
            </a:r>
          </a:p>
          <a:p>
            <a:r>
              <a:rPr lang="fi-FI" i="1" dirty="0" smtClean="0"/>
              <a:t>Scriptura</a:t>
            </a:r>
            <a:r>
              <a:rPr lang="fi-FI" dirty="0" smtClean="0"/>
              <a:t> ei kuitenkaan ole </a:t>
            </a:r>
            <a:r>
              <a:rPr lang="fi-FI" i="1" dirty="0" smtClean="0"/>
              <a:t>sola</a:t>
            </a:r>
            <a:r>
              <a:rPr lang="fi-FI" dirty="0" smtClean="0"/>
              <a:t>, </a:t>
            </a:r>
          </a:p>
          <a:p>
            <a:pPr>
              <a:buNone/>
            </a:pPr>
            <a:r>
              <a:rPr lang="fi-FI" dirty="0" smtClean="0"/>
              <a:t>vaan vastaanottajan, kirkon kanssa,</a:t>
            </a:r>
          </a:p>
          <a:p>
            <a:pPr>
              <a:buNone/>
            </a:pPr>
            <a:r>
              <a:rPr lang="fi-FI" dirty="0" smtClean="0"/>
              <a:t>joka on ”ymmärtävä subjekti”</a:t>
            </a:r>
          </a:p>
          <a:p>
            <a:pPr>
              <a:buNone/>
            </a:pPr>
            <a:endParaRPr lang="en-US" dirty="0"/>
          </a:p>
        </p:txBody>
      </p:sp>
      <p:sp>
        <p:nvSpPr>
          <p:cNvPr id="3" name="Tytuł 2"/>
          <p:cNvSpPr>
            <a:spLocks noGrp="1"/>
          </p:cNvSpPr>
          <p:nvPr>
            <p:ph type="title"/>
          </p:nvPr>
        </p:nvSpPr>
        <p:spPr/>
        <p:txBody>
          <a:bodyPr/>
          <a:lstStyle/>
          <a:p>
            <a:r>
              <a:rPr lang="fi-FI" dirty="0" smtClean="0"/>
              <a:t>Keskiaikainen kaveri: Bonaventura</a:t>
            </a:r>
            <a:endParaRPr lang="en-US" dirty="0"/>
          </a:p>
        </p:txBody>
      </p:sp>
      <p:pic>
        <p:nvPicPr>
          <p:cNvPr id="187394" name="Picture 2" descr="Francisco de Zurbarán 036.jpg"/>
          <p:cNvPicPr>
            <a:picLocks noChangeAspect="1" noChangeArrowheads="1"/>
          </p:cNvPicPr>
          <p:nvPr/>
        </p:nvPicPr>
        <p:blipFill>
          <a:blip r:embed="rId3"/>
          <a:srcRect/>
          <a:stretch>
            <a:fillRect/>
          </a:stretch>
        </p:blipFill>
        <p:spPr bwMode="auto">
          <a:xfrm>
            <a:off x="6119878" y="3581400"/>
            <a:ext cx="2643122" cy="2867787"/>
          </a:xfrm>
          <a:prstGeom prst="rect">
            <a:avLst/>
          </a:prstGeom>
          <a:noFill/>
          <a:effectLst>
            <a:softEdge rad="63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442</TotalTime>
  <Words>485</Words>
  <Application>Microsoft Office PowerPoint</Application>
  <PresentationFormat>Pokaz na ekranie (4:3)</PresentationFormat>
  <Paragraphs>99</Paragraphs>
  <Slides>17</Slides>
  <Notes>15</Notes>
  <HiddenSlides>0</HiddenSlides>
  <MMClips>0</MMClips>
  <ScaleCrop>false</ScaleCrop>
  <HeadingPairs>
    <vt:vector size="4" baseType="variant">
      <vt:variant>
        <vt:lpstr>Motyw</vt:lpstr>
      </vt:variant>
      <vt:variant>
        <vt:i4>1</vt:i4>
      </vt:variant>
      <vt:variant>
        <vt:lpstr>Tytuły slajdów</vt:lpstr>
      </vt:variant>
      <vt:variant>
        <vt:i4>17</vt:i4>
      </vt:variant>
    </vt:vector>
  </HeadingPairs>
  <TitlesOfParts>
    <vt:vector size="18" baseType="lpstr">
      <vt:lpstr>Papier</vt:lpstr>
      <vt:lpstr>Joseph Ratzingerin/paavi Benedictus XVI:n ajatuksia antiikista, keskiajasta  ja latinan kielestä</vt:lpstr>
      <vt:lpstr>Joseph Ratzinger/paavi Benedictus XVI</vt:lpstr>
      <vt:lpstr>Regensburgin luento 2006</vt:lpstr>
      <vt:lpstr>Katolisen keskiajan lahja: yliopisto</vt:lpstr>
      <vt:lpstr>Järkevä usko? Keskiaikainen dialogi</vt:lpstr>
      <vt:lpstr>Jerusalem ja Ateena – usko ja filosofia</vt:lpstr>
      <vt:lpstr>Voluntarismi ja dehellenisaatiot</vt:lpstr>
      <vt:lpstr>Mites nyt suu pannaan, papa?</vt:lpstr>
      <vt:lpstr>Keskiaikainen kaveri: Bonaventura</vt:lpstr>
      <vt:lpstr>Harnackille hanttiin...</vt:lpstr>
      <vt:lpstr>Antiikin annin arvo...</vt:lpstr>
      <vt:lpstr>Euroopan juuret ja identiteetti</vt:lpstr>
      <vt:lpstr>Benedictus XVI ja latinan kieli</vt:lpstr>
      <vt:lpstr>Tukea traditionalisteille</vt:lpstr>
      <vt:lpstr>Paavillinen latina-akatemia</vt:lpstr>
      <vt:lpstr>Eroilmoitus latinaksi</vt:lpstr>
      <vt:lpstr>Eukharisto! Gratias ago! Danke schön!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Joseph Ratzingerin/paavi Benedictus XVI:n ajatuksia antiikista, keskiajasta  ja latinan kielestä</dc:title>
  <dc:creator>Emil Anton</dc:creator>
  <cp:lastModifiedBy>Emil Anton</cp:lastModifiedBy>
  <cp:revision>53</cp:revision>
  <dcterms:created xsi:type="dcterms:W3CDTF">2013-09-11T16:10:29Z</dcterms:created>
  <dcterms:modified xsi:type="dcterms:W3CDTF">2013-09-15T21:04:12Z</dcterms:modified>
</cp:coreProperties>
</file>